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6858000" cy="9144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AD6D"/>
    <a:srgbClr val="5599FE"/>
    <a:srgbClr val="008BC5"/>
    <a:srgbClr val="2F4F8F"/>
    <a:srgbClr val="001CFF"/>
    <a:srgbClr val="FFFFFF"/>
    <a:srgbClr val="DCDCDC"/>
    <a:srgbClr val="F0F0F0"/>
    <a:srgbClr val="E6E6E6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881"/>
        <p:guide pos="215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74325" y="1219200"/>
            <a:ext cx="5512050" cy="34272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674325" y="4747200"/>
            <a:ext cx="5512050" cy="19632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342225" y="1032000"/>
            <a:ext cx="6172200" cy="73104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74325" y="3312000"/>
            <a:ext cx="5512050" cy="13584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674325" y="4747200"/>
            <a:ext cx="5512050" cy="6288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342225" y="1987200"/>
            <a:ext cx="6170175" cy="63456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119825" y="5131200"/>
            <a:ext cx="4369950" cy="10224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119825" y="6153600"/>
            <a:ext cx="4369950" cy="11568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342225" y="2001600"/>
            <a:ext cx="2911950" cy="6331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606525" y="2001600"/>
            <a:ext cx="2911950" cy="63312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42225" y="1905600"/>
            <a:ext cx="3005100" cy="5088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42225" y="2472000"/>
            <a:ext cx="3005100" cy="58608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3507609" y="1895639"/>
            <a:ext cx="3005100" cy="5088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3507609" y="2472000"/>
            <a:ext cx="3005100" cy="58608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342225" y="2073600"/>
            <a:ext cx="2943606" cy="6144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3572100" y="2073600"/>
            <a:ext cx="2940300" cy="6144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5757075" y="1219200"/>
            <a:ext cx="587250" cy="67056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14350" y="1219200"/>
            <a:ext cx="5157675" cy="67056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342225" y="811200"/>
            <a:ext cx="6170175" cy="9408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342225" y="1987200"/>
            <a:ext cx="6170175" cy="63456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344250" y="8419200"/>
            <a:ext cx="151875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2315250" y="8419200"/>
            <a:ext cx="222750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4993650" y="8419200"/>
            <a:ext cx="151875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358775" y="1118235"/>
          <a:ext cx="6109970" cy="6498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365"/>
                <a:gridCol w="5348605"/>
              </a:tblGrid>
              <a:tr h="242570"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表格 1"/>
          <p:cNvGraphicFramePr/>
          <p:nvPr/>
        </p:nvGraphicFramePr>
        <p:xfrm>
          <a:off x="311785" y="1152525"/>
          <a:ext cx="6243955" cy="6774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805"/>
                <a:gridCol w="1897380"/>
                <a:gridCol w="3874770"/>
              </a:tblGrid>
              <a:tr h="621030"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7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政务服务“立等可取”事项清单</a:t>
                      </a:r>
                      <a:endParaRPr lang="en-US" altLang="en-US" sz="17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cap="flat"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cap="flat">
                      <a:noFill/>
                    </a:lnR>
                    <a:lnT cap="flat"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152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序号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主项名称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业务项名称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3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单位参保登记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单位参保登记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0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职工参保登记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职工参保登记（职工）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6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职工参保登记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职工参保登记（灵活就业）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城乡居民参保登记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城乡居民参保登记（参保登记）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3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城乡居民参保登记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城乡居民参保登记（终止参保）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6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城乡居民参保登记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城乡居民参保登记（暂停参保）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3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7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单位参保信息变更登记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单位参保信息变更登记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6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职工参保信息变更登记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职工参保信息变更登记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41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9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城乡居民参保信息变更登记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城乡居民参保信息变更登记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6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10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参保单位参保信息查询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参保单位参保信息查询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0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参保人员参保信息查询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参保人员参保信息查询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3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12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异地安置退休人员备案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异地安置退休人员备案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0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常驻异地工作人员备案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常驻异地工作人员备案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3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14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异地长期居住人员备案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异地长期居住人员备案（未成年城乡居民医保参保人员）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TABLE_ENDDRAG_ORIGIN_RECT" val="491*533"/>
  <p:tag name="TABLE_ENDDRAG_RECT" val="23*90*491*533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</Words>
  <Application>WPS 演示</Application>
  <PresentationFormat>宽屏</PresentationFormat>
  <Paragraphs>96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Acer</cp:lastModifiedBy>
  <cp:revision>188</cp:revision>
  <dcterms:created xsi:type="dcterms:W3CDTF">2019-06-19T02:08:00Z</dcterms:created>
  <dcterms:modified xsi:type="dcterms:W3CDTF">2026-02-14T01:49:45Z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2052-11.8.6.11825</vt:lpwstr>
  </property>
  <property fmtid="{D5CDD505-2E9C-101B-9397-08002B2CF9AE}" pid="3" name="ICV">
    <vt:lpwstr>50D01A1A5E744E57AC547FF0960F551A_11</vt:lpwstr>
  </property>
</Properties>
</file>