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9144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AD6D"/>
    <a:srgbClr val="5599FE"/>
    <a:srgbClr val="008BC5"/>
    <a:srgbClr val="2F4F8F"/>
    <a:srgbClr val="001CFF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881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74325" y="1219200"/>
            <a:ext cx="5512050" cy="34272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674325" y="4747200"/>
            <a:ext cx="5512050" cy="19632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42225" y="1032000"/>
            <a:ext cx="6172200" cy="73104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74325" y="3312000"/>
            <a:ext cx="5512050" cy="13584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674325" y="4747200"/>
            <a:ext cx="5512050" cy="6288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42225" y="1987200"/>
            <a:ext cx="6170175" cy="63456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19825" y="5131200"/>
            <a:ext cx="4369950" cy="10224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119825" y="6153600"/>
            <a:ext cx="4369950" cy="11568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42225" y="2001600"/>
            <a:ext cx="2911950" cy="6331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606525" y="2001600"/>
            <a:ext cx="2911950" cy="63312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42225" y="1905600"/>
            <a:ext cx="3005100" cy="5088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42225" y="2472000"/>
            <a:ext cx="300510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507609" y="1895639"/>
            <a:ext cx="3005100" cy="5088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507609" y="2472000"/>
            <a:ext cx="300510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42225" y="2073600"/>
            <a:ext cx="2943606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572100" y="2073600"/>
            <a:ext cx="2940300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5757075" y="1219200"/>
            <a:ext cx="587250" cy="67056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14350" y="1219200"/>
            <a:ext cx="5157675" cy="67056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42225" y="811200"/>
            <a:ext cx="6170175" cy="9408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42225" y="1987200"/>
            <a:ext cx="6170175" cy="63456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44250" y="8419200"/>
            <a:ext cx="15187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315250" y="8419200"/>
            <a:ext cx="222750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4993650" y="8419200"/>
            <a:ext cx="15187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716915" y="1118235"/>
          <a:ext cx="5751830" cy="24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25"/>
                <a:gridCol w="5348605"/>
              </a:tblGrid>
              <a:tr h="24257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44805" y="1290320"/>
            <a:ext cx="6495415" cy="65633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299720" y="1118870"/>
          <a:ext cx="6290310" cy="68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625"/>
                <a:gridCol w="5480685"/>
              </a:tblGrid>
              <a:tr h="406400"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3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“高效办成一件事”清单</a:t>
                      </a:r>
                      <a:endParaRPr lang="en-US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序号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高效办成一件事重点事项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社会保障卡居民服务“一件事”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医疗救助对象资助参保“一件事”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“生育津贴支付”一件事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家庭共济“一件事”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医保查询服务“一件事”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门诊慢特病异地就医结算“一件事”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企业破产信息核查“一件事”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企业信息变更“一件事”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企业注销登记“一件事”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新生儿“一件事”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职工退休“一件事”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转移接续“一件事”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军人退役“一件事”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扶残助困“一件事”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公民身后“一件事”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灵活就业“一件事”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员工招聘“一件事”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0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公民信息一次性连锁变更“一件事”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TABLE_ENDDRAG_ORIGIN_RECT" val="495*530"/>
  <p:tag name="TABLE_ENDDRAG_RECT" val="27*88*495*530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WPS 演示</Application>
  <PresentationFormat>宽屏</PresentationFormat>
  <Paragraphs>80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Acer</cp:lastModifiedBy>
  <cp:revision>186</cp:revision>
  <dcterms:created xsi:type="dcterms:W3CDTF">2019-06-19T02:08:00Z</dcterms:created>
  <dcterms:modified xsi:type="dcterms:W3CDTF">2026-02-14T01:53:44Z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2052-11.8.6.11825</vt:lpwstr>
  </property>
  <property fmtid="{D5CDD505-2E9C-101B-9397-08002B2CF9AE}" pid="3" name="ICV">
    <vt:lpwstr>50D01A1A5E744E57AC547FF0960F551A_11</vt:lpwstr>
  </property>
</Properties>
</file>