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6" r:id="rId3"/>
    <p:sldMasterId id="2147483664" r:id="rId4"/>
  </p:sldMasterIdLst>
  <p:notesMasterIdLst>
    <p:notesMasterId r:id="rId6"/>
  </p:notesMasterIdLst>
  <p:sldIdLst>
    <p:sldId id="430" r:id="rId5"/>
    <p:sldId id="530" r:id="rId7"/>
    <p:sldId id="600" r:id="rId8"/>
    <p:sldId id="604" r:id="rId9"/>
    <p:sldId id="605" r:id="rId10"/>
    <p:sldId id="606" r:id="rId11"/>
    <p:sldId id="608" r:id="rId12"/>
    <p:sldId id="607" r:id="rId13"/>
    <p:sldId id="609" r:id="rId14"/>
    <p:sldId id="610" r:id="rId15"/>
    <p:sldId id="611" r:id="rId16"/>
  </p:sldIdLst>
  <p:sldSz cx="9144000" cy="5143500" type="screen16x9"/>
  <p:notesSz cx="9144000" cy="6858000"/>
  <p:embeddedFontLst>
    <p:embeddedFont>
      <p:font typeface="Calibri" panose="020F0502020204030204" pitchFamily="34" charset="0"/>
      <p:regular r:id="rId21"/>
      <p:bold r:id="rId22"/>
      <p:italic r:id="rId23"/>
      <p:boldItalic r:id="rId24"/>
    </p:embeddedFont>
    <p:embeddedFont>
      <p:font typeface="微软雅黑" panose="020B0503020204020204" pitchFamily="34" charset="-122"/>
      <p:regular r:id="rId25"/>
    </p:embeddedFont>
    <p:embeddedFont>
      <p:font typeface="微软雅黑 Light" panose="020B0502040204020203" pitchFamily="34" charset="-122"/>
      <p:regular r:id="rId26"/>
    </p:embeddedFont>
    <p:embeddedFont>
      <p:font typeface="Verdana" panose="020B0604030504040204" pitchFamily="34" charset="0"/>
      <p:regular r:id="rId27"/>
      <p:bold r:id="rId28"/>
      <p:italic r:id="rId29"/>
      <p:boldItalic r:id="rId30"/>
    </p:embeddedFont>
  </p:embeddedFont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89" userDrawn="1">
          <p15:clr>
            <a:srgbClr val="A4A3A4"/>
          </p15:clr>
        </p15:guide>
        <p15:guide id="2" pos="53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3E5EE3"/>
    <a:srgbClr val="0F5EA5"/>
    <a:srgbClr val="0E357F"/>
    <a:srgbClr val="DF0000"/>
    <a:srgbClr val="00B050"/>
    <a:srgbClr val="324CB7"/>
    <a:srgbClr val="C00000"/>
    <a:srgbClr val="215968"/>
    <a:srgbClr val="8A8A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90827" autoAdjust="0"/>
  </p:normalViewPr>
  <p:slideViewPr>
    <p:cSldViewPr>
      <p:cViewPr varScale="1">
        <p:scale>
          <a:sx n="89" d="100"/>
          <a:sy n="89" d="100"/>
        </p:scale>
        <p:origin x="906" y="-354"/>
      </p:cViewPr>
      <p:guideLst>
        <p:guide orient="horz" pos="1689"/>
        <p:guide pos="5396"/>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snapToGrid="0" snapToObjects="1">
      <p:cViewPr>
        <p:scale>
          <a:sx n="187" d="100"/>
          <a:sy n="187" d="100"/>
        </p:scale>
        <p:origin x="-1920" y="2488"/>
      </p:cViewPr>
      <p:guideLst>
        <p:guide orient="horz" pos="2251"/>
        <p:guide pos="288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0" Type="http://schemas.openxmlformats.org/officeDocument/2006/relationships/font" Target="fonts/font10.fntdata"/><Relationship Id="rId3" Type="http://schemas.openxmlformats.org/officeDocument/2006/relationships/slideMaster" Target="slideMasters/slideMaster2.xml"/><Relationship Id="rId29" Type="http://schemas.openxmlformats.org/officeDocument/2006/relationships/font" Target="fonts/font9.fntdata"/><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ea typeface="微软雅黑" panose="020B0503020204020204" pitchFamily="34" charset="-122"/>
              </a:defRPr>
            </a:lvl1pPr>
          </a:lstStyle>
          <a:p>
            <a:fld id="{673B58EF-4ABD-40F4-ACA4-FE81D742E6DD}"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A11FC198-2D83-4DFC-8CDD-7D23AF44D41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zh-CN" dirty="0" smtClean="0">
              <a:effectLst/>
            </a:endParaRPr>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fld>
            <a:endParaRPr lang="en-US" altLang="zh-CN">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3.pn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slide" Target="../slides/slide1.xm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slide" Target="../slides/slide1.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图片 13" descr="微信图片_20211116172511"/>
          <p:cNvPicPr>
            <a:picLocks noChangeAspect="1"/>
          </p:cNvPicPr>
          <p:nvPr userDrawn="1"/>
        </p:nvPicPr>
        <p:blipFill>
          <a:blip r:embed="rId2"/>
          <a:stretch>
            <a:fillRect/>
          </a:stretch>
        </p:blipFill>
        <p:spPr>
          <a:xfrm>
            <a:off x="-193675" y="-395605"/>
            <a:ext cx="9523095" cy="5824220"/>
          </a:xfrm>
          <a:prstGeom prst="rect">
            <a:avLst/>
          </a:prstGeom>
        </p:spPr>
      </p:pic>
      <p:grpSp>
        <p:nvGrpSpPr>
          <p:cNvPr id="4" name="组合 34"/>
          <p:cNvGrpSpPr/>
          <p:nvPr userDrawn="1"/>
        </p:nvGrpSpPr>
        <p:grpSpPr>
          <a:xfrm>
            <a:off x="6943090" y="208915"/>
            <a:ext cx="2083435" cy="452120"/>
            <a:chOff x="584200" y="1916832"/>
            <a:chExt cx="7837537" cy="2219325"/>
          </a:xfrm>
        </p:grpSpPr>
        <p:pic>
          <p:nvPicPr>
            <p:cNvPr id="5" name="Picture 2" descr="F:\技术文档\PPT模板\沈阳医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559" y="2204864"/>
              <a:ext cx="3911104" cy="10731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200" y="1916832"/>
              <a:ext cx="403223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3282588"/>
              <a:ext cx="7450137"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组合 1"/>
          <p:cNvGrpSpPr/>
          <p:nvPr userDrawn="1"/>
        </p:nvGrpSpPr>
        <p:grpSpPr>
          <a:xfrm>
            <a:off x="208546" y="0"/>
            <a:ext cx="818149" cy="861361"/>
            <a:chOff x="10058399" y="386083"/>
            <a:chExt cx="1138990" cy="1199148"/>
          </a:xfrm>
        </p:grpSpPr>
        <p:sp>
          <p:nvSpPr>
            <p:cNvPr id="11" name="任意多边形: 形状 10"/>
            <p:cNvSpPr/>
            <p:nvPr/>
          </p:nvSpPr>
          <p:spPr>
            <a:xfrm>
              <a:off x="10058399" y="386083"/>
              <a:ext cx="1138990" cy="1199148"/>
            </a:xfrm>
            <a:custGeom>
              <a:avLst/>
              <a:gdLst>
                <a:gd name="connsiteX0" fmla="*/ 0 w 1138990"/>
                <a:gd name="connsiteY0" fmla="*/ 0 h 1199148"/>
                <a:gd name="connsiteX1" fmla="*/ 1138990 w 1138990"/>
                <a:gd name="connsiteY1" fmla="*/ 0 h 1199148"/>
                <a:gd name="connsiteX2" fmla="*/ 1138989 w 1138990"/>
                <a:gd name="connsiteY2" fmla="*/ 629653 h 1199148"/>
                <a:gd name="connsiteX3" fmla="*/ 569494 w 1138990"/>
                <a:gd name="connsiteY3" fmla="*/ 1199148 h 1199148"/>
                <a:gd name="connsiteX4" fmla="*/ 569495 w 1138990"/>
                <a:gd name="connsiteY4" fmla="*/ 1199147 h 1199148"/>
                <a:gd name="connsiteX5" fmla="*/ 0 w 1138990"/>
                <a:gd name="connsiteY5" fmla="*/ 629652 h 119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990" h="1199148">
                  <a:moveTo>
                    <a:pt x="0" y="0"/>
                  </a:moveTo>
                  <a:lnTo>
                    <a:pt x="1138990" y="0"/>
                  </a:lnTo>
                  <a:lnTo>
                    <a:pt x="1138989" y="629653"/>
                  </a:lnTo>
                  <a:cubicBezTo>
                    <a:pt x="1138989" y="944176"/>
                    <a:pt x="884017" y="1199148"/>
                    <a:pt x="569494" y="1199148"/>
                  </a:cubicBezTo>
                  <a:lnTo>
                    <a:pt x="569495" y="1199147"/>
                  </a:lnTo>
                  <a:cubicBezTo>
                    <a:pt x="254972" y="1199147"/>
                    <a:pt x="0" y="944175"/>
                    <a:pt x="0" y="629652"/>
                  </a:cubicBezTo>
                  <a:close/>
                </a:path>
              </a:pathLst>
            </a:custGeom>
            <a:solidFill>
              <a:srgbClr val="3E5EE3"/>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2" name="椭圆 11"/>
            <p:cNvSpPr/>
            <p:nvPr/>
          </p:nvSpPr>
          <p:spPr>
            <a:xfrm>
              <a:off x="10339136" y="802105"/>
              <a:ext cx="577516" cy="577516"/>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 name="组合 2"/>
          <p:cNvGrpSpPr/>
          <p:nvPr userDrawn="1"/>
        </p:nvGrpSpPr>
        <p:grpSpPr>
          <a:xfrm>
            <a:off x="0" y="5048250"/>
            <a:ext cx="9144635" cy="95250"/>
            <a:chOff x="0" y="7950"/>
            <a:chExt cx="14401" cy="150"/>
          </a:xfrm>
        </p:grpSpPr>
        <p:sp>
          <p:nvSpPr>
            <p:cNvPr id="9" name="矩形 8"/>
            <p:cNvSpPr/>
            <p:nvPr/>
          </p:nvSpPr>
          <p:spPr>
            <a:xfrm>
              <a:off x="0" y="7950"/>
              <a:ext cx="4995" cy="150"/>
            </a:xfrm>
            <a:prstGeom prst="rect">
              <a:avLst/>
            </a:prstGeom>
            <a:solidFill>
              <a:srgbClr val="1D4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995" y="7950"/>
              <a:ext cx="9406" cy="15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内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H_Number_1">
            <a:hlinkClick r:id="" action="ppaction://noaction"/>
          </p:cNvPr>
          <p:cNvSpPr/>
          <p:nvPr userDrawn="1">
            <p:custDataLst>
              <p:tags r:id="rId3"/>
            </p:custDataLst>
          </p:nvPr>
        </p:nvSpPr>
        <p:spPr>
          <a:xfrm>
            <a:off x="208758" y="315025"/>
            <a:ext cx="765696" cy="366905"/>
          </a:xfrm>
          <a:custGeom>
            <a:avLst/>
            <a:gdLst>
              <a:gd name="connsiteX0" fmla="*/ 0 w 943532"/>
              <a:gd name="connsiteY0" fmla="*/ 0 h 360040"/>
              <a:gd name="connsiteX1" fmla="*/ 943532 w 943532"/>
              <a:gd name="connsiteY1" fmla="*/ 0 h 360040"/>
              <a:gd name="connsiteX2" fmla="*/ 792088 w 943532"/>
              <a:gd name="connsiteY2" fmla="*/ 180020 h 360040"/>
              <a:gd name="connsiteX3" fmla="*/ 943532 w 943532"/>
              <a:gd name="connsiteY3" fmla="*/ 360040 h 360040"/>
              <a:gd name="connsiteX4" fmla="*/ 0 w 943532"/>
              <a:gd name="connsiteY4" fmla="*/ 36004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532" h="360040">
                <a:moveTo>
                  <a:pt x="0" y="0"/>
                </a:moveTo>
                <a:lnTo>
                  <a:pt x="943532" y="0"/>
                </a:lnTo>
                <a:lnTo>
                  <a:pt x="792088" y="180020"/>
                </a:lnTo>
                <a:lnTo>
                  <a:pt x="943532" y="360040"/>
                </a:lnTo>
                <a:lnTo>
                  <a:pt x="0" y="360040"/>
                </a:lnTo>
                <a:close/>
              </a:path>
            </a:pathLst>
          </a:custGeom>
          <a:solidFill>
            <a:srgbClr val="DC0A1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1000" bIns="0" rtlCol="0" anchor="ctr"/>
          <a:lstStyle/>
          <a:p>
            <a:pPr algn="ctr"/>
            <a:endParaRPr lang="zh-CN" altLang="en-US" sz="1500" dirty="0">
              <a:solidFill>
                <a:srgbClr val="FFFFFF"/>
              </a:solidFill>
              <a:latin typeface="微软雅黑" panose="020B0503020204020204" pitchFamily="34" charset="-122"/>
              <a:ea typeface="微软雅黑" panose="020B0503020204020204" pitchFamily="34" charset="-122"/>
            </a:endParaRPr>
          </a:p>
        </p:txBody>
      </p:sp>
      <p:sp>
        <p:nvSpPr>
          <p:cNvPr id="4" name="MH_Number_1">
            <a:hlinkClick r:id="" action="ppaction://noaction"/>
          </p:cNvPr>
          <p:cNvSpPr/>
          <p:nvPr userDrawn="1">
            <p:custDataLst>
              <p:tags r:id="rId4"/>
            </p:custDataLst>
          </p:nvPr>
        </p:nvSpPr>
        <p:spPr>
          <a:xfrm>
            <a:off x="0" y="4776595"/>
            <a:ext cx="4543425" cy="366905"/>
          </a:xfrm>
          <a:custGeom>
            <a:avLst/>
            <a:gdLst>
              <a:gd name="connsiteX0" fmla="*/ 0 w 943532"/>
              <a:gd name="connsiteY0" fmla="*/ 0 h 360040"/>
              <a:gd name="connsiteX1" fmla="*/ 943532 w 943532"/>
              <a:gd name="connsiteY1" fmla="*/ 0 h 360040"/>
              <a:gd name="connsiteX2" fmla="*/ 792088 w 943532"/>
              <a:gd name="connsiteY2" fmla="*/ 180020 h 360040"/>
              <a:gd name="connsiteX3" fmla="*/ 943532 w 943532"/>
              <a:gd name="connsiteY3" fmla="*/ 360040 h 360040"/>
              <a:gd name="connsiteX4" fmla="*/ 0 w 943532"/>
              <a:gd name="connsiteY4" fmla="*/ 36004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532" h="360040">
                <a:moveTo>
                  <a:pt x="0" y="0"/>
                </a:moveTo>
                <a:lnTo>
                  <a:pt x="943532" y="0"/>
                </a:lnTo>
                <a:lnTo>
                  <a:pt x="792088" y="180020"/>
                </a:lnTo>
                <a:lnTo>
                  <a:pt x="943532" y="360040"/>
                </a:lnTo>
                <a:lnTo>
                  <a:pt x="0" y="360040"/>
                </a:lnTo>
                <a:close/>
              </a:path>
            </a:pathLst>
          </a:custGeom>
          <a:solidFill>
            <a:srgbClr val="DC0A1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1000" bIns="0" rtlCol="0" anchor="ctr"/>
          <a:lstStyle/>
          <a:p>
            <a:pPr algn="ctr"/>
            <a:endParaRPr lang="zh-CN" altLang="en-US" sz="1500" dirty="0">
              <a:solidFill>
                <a:srgbClr val="FFFFFF"/>
              </a:solidFill>
              <a:latin typeface="微软雅黑" panose="020B0503020204020204" pitchFamily="34" charset="-122"/>
              <a:ea typeface="微软雅黑" panose="020B0503020204020204" pitchFamily="34" charset="-122"/>
            </a:endParaRPr>
          </a:p>
        </p:txBody>
      </p:sp>
      <p:sp>
        <p:nvSpPr>
          <p:cNvPr id="5" name="MH_Number_1">
            <a:hlinkClick r:id="" action="ppaction://noaction"/>
          </p:cNvPr>
          <p:cNvSpPr/>
          <p:nvPr userDrawn="1">
            <p:custDataLst>
              <p:tags r:id="rId5"/>
            </p:custDataLst>
          </p:nvPr>
        </p:nvSpPr>
        <p:spPr>
          <a:xfrm flipH="1">
            <a:off x="4543425" y="4776595"/>
            <a:ext cx="4600575" cy="366905"/>
          </a:xfrm>
          <a:custGeom>
            <a:avLst/>
            <a:gdLst>
              <a:gd name="connsiteX0" fmla="*/ 0 w 943532"/>
              <a:gd name="connsiteY0" fmla="*/ 0 h 360040"/>
              <a:gd name="connsiteX1" fmla="*/ 943532 w 943532"/>
              <a:gd name="connsiteY1" fmla="*/ 0 h 360040"/>
              <a:gd name="connsiteX2" fmla="*/ 792088 w 943532"/>
              <a:gd name="connsiteY2" fmla="*/ 180020 h 360040"/>
              <a:gd name="connsiteX3" fmla="*/ 943532 w 943532"/>
              <a:gd name="connsiteY3" fmla="*/ 360040 h 360040"/>
              <a:gd name="connsiteX4" fmla="*/ 0 w 943532"/>
              <a:gd name="connsiteY4" fmla="*/ 36004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532" h="360040">
                <a:moveTo>
                  <a:pt x="0" y="0"/>
                </a:moveTo>
                <a:lnTo>
                  <a:pt x="943532" y="0"/>
                </a:lnTo>
                <a:lnTo>
                  <a:pt x="792088" y="180020"/>
                </a:lnTo>
                <a:lnTo>
                  <a:pt x="943532" y="360040"/>
                </a:lnTo>
                <a:lnTo>
                  <a:pt x="0" y="360040"/>
                </a:lnTo>
                <a:close/>
              </a:path>
            </a:pathLst>
          </a:custGeom>
          <a:solidFill>
            <a:srgbClr val="DC0A1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1000" bIns="0" rtlCol="0" anchor="ctr"/>
          <a:lstStyle/>
          <a:p>
            <a:pPr algn="ctr"/>
            <a:endParaRPr lang="zh-CN" altLang="en-US" sz="1500" dirty="0">
              <a:solidFill>
                <a:srgbClr val="FFFFFF"/>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a:xfrm>
            <a:off x="4243275" y="4833211"/>
            <a:ext cx="486000" cy="273844"/>
          </a:xfrm>
          <a:prstGeom prst="rect">
            <a:avLst/>
          </a:prstGeom>
        </p:spPr>
        <p:txBody>
          <a:bodyPr/>
          <a:lstStyle>
            <a:lvl1pPr>
              <a:defRPr sz="1800">
                <a:solidFill>
                  <a:srgbClr val="DC0A16"/>
                </a:solidFill>
                <a:latin typeface="微软雅黑" panose="020B0503020204020204" pitchFamily="34" charset="-122"/>
                <a:ea typeface="微软雅黑" panose="020B0503020204020204" pitchFamily="34" charset="-122"/>
              </a:defRPr>
            </a:lvl1pPr>
          </a:lstStyle>
          <a:p>
            <a:fld id="{23BE4DA8-0BF8-4295-BC5F-41204B2EADD5}"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D253E783-8917-4838-BAE0-45B889D1C37D}"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8A42F8B7-CE50-4BA7-9828-EF3DB2342CC5}" type="slidenum">
              <a:rPr lang="zh-CN" altLang="en-US" smtClean="0"/>
            </a:fld>
            <a:endParaRPr lang="zh-CN" altLang="en-US"/>
          </a:p>
        </p:txBody>
      </p:sp>
    </p:spTree>
  </p:cSld>
  <p:clrMapOvr>
    <a:masterClrMapping/>
  </p:clrMapOvr>
  <p:transition spd="slow" advClick="0" advTm="1000">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grpSp>
        <p:nvGrpSpPr>
          <p:cNvPr id="6" name="组合 5"/>
          <p:cNvGrpSpPr/>
          <p:nvPr userDrawn="1"/>
        </p:nvGrpSpPr>
        <p:grpSpPr>
          <a:xfrm>
            <a:off x="0" y="5046300"/>
            <a:ext cx="9144000" cy="97200"/>
            <a:chOff x="0" y="5602288"/>
            <a:chExt cx="9144000" cy="112712"/>
          </a:xfrm>
        </p:grpSpPr>
        <p:sp>
          <p:nvSpPr>
            <p:cNvPr id="7" name="矩形 6"/>
            <p:cNvSpPr/>
            <p:nvPr/>
          </p:nvSpPr>
          <p:spPr bwMode="auto">
            <a:xfrm>
              <a:off x="0" y="5602288"/>
              <a:ext cx="7315200" cy="112712"/>
            </a:xfrm>
            <a:prstGeom prst="rect">
              <a:avLst/>
            </a:prstGeom>
            <a:solidFill>
              <a:srgbClr val="0E357F"/>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defTabSz="822960" eaLnBrk="1" fontAlgn="auto" hangingPunct="1">
                <a:spcBef>
                  <a:spcPts val="0"/>
                </a:spcBef>
                <a:spcAft>
                  <a:spcPts val="0"/>
                </a:spcAft>
                <a:defRPr/>
              </a:pPr>
              <a:endParaRPr lang="zh-CN" altLang="en-US" sz="1015">
                <a:solidFill>
                  <a:srgbClr val="0E357F"/>
                </a:solidFill>
              </a:endParaRPr>
            </a:p>
          </p:txBody>
        </p:sp>
        <p:sp>
          <p:nvSpPr>
            <p:cNvPr id="8" name="矩形 7"/>
            <p:cNvSpPr/>
            <p:nvPr/>
          </p:nvSpPr>
          <p:spPr bwMode="auto">
            <a:xfrm>
              <a:off x="7315200" y="5602288"/>
              <a:ext cx="1828800" cy="112712"/>
            </a:xfrm>
            <a:prstGeom prst="rect">
              <a:avLst/>
            </a:prstGeom>
            <a:solidFill>
              <a:srgbClr val="267F9D"/>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defTabSz="822960" eaLnBrk="1" fontAlgn="auto" hangingPunct="1">
                <a:spcBef>
                  <a:spcPts val="0"/>
                </a:spcBef>
                <a:spcAft>
                  <a:spcPts val="0"/>
                </a:spcAft>
                <a:defRPr/>
              </a:pPr>
              <a:endParaRPr lang="zh-CN" altLang="en-US" sz="1015">
                <a:solidFill>
                  <a:prstClr val="white"/>
                </a:solidFil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与正文">
    <p:bg>
      <p:bgPr>
        <a:solidFill>
          <a:schemeClr val="accent1">
            <a:lumMod val="7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3"/>
            <a:ext cx="2057400" cy="273844"/>
          </a:xfrm>
        </p:spPr>
        <p:txBody>
          <a:bodyPr/>
          <a:lstStyle/>
          <a:p>
            <a:fld id="{08038BC5-6867-479C-BF5B-03208C4C5277}"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p:spPr>
        <p:txBody>
          <a:bodyPr/>
          <a:lstStyle/>
          <a:p>
            <a:fld id="{69D55C41-0F9D-4697-9AE9-E9B3A6ABBF37}" type="slidenum">
              <a:rPr lang="zh-CN" altLang="en-US" smtClean="0"/>
            </a:fld>
            <a:endParaRPr lang="zh-CN" altLang="en-US"/>
          </a:p>
        </p:txBody>
      </p:sp>
      <p:sp>
        <p:nvSpPr>
          <p:cNvPr id="7" name="矩形 6"/>
          <p:cNvSpPr/>
          <p:nvPr userDrawn="1"/>
        </p:nvSpPr>
        <p:spPr>
          <a:xfrm>
            <a:off x="7130" y="0"/>
            <a:ext cx="9144000" cy="5143500"/>
          </a:xfrm>
          <a:prstGeom prst="rect">
            <a:avLst/>
          </a:prstGeom>
          <a:solidFill>
            <a:schemeClr val="bg1"/>
          </a:solidFill>
          <a:ln>
            <a:noFill/>
          </a:ln>
          <a:effectLst>
            <a:outerShdw blurRad="762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a typeface="微软雅黑 Light" panose="020B0502040204020203" pitchFamily="34" charset="-122"/>
            </a:endParaRPr>
          </a:p>
        </p:txBody>
      </p:sp>
      <p:cxnSp>
        <p:nvCxnSpPr>
          <p:cNvPr id="13" name="直线连接符 12"/>
          <p:cNvCxnSpPr/>
          <p:nvPr userDrawn="1"/>
        </p:nvCxnSpPr>
        <p:spPr>
          <a:xfrm>
            <a:off x="575556" y="735546"/>
            <a:ext cx="8100900" cy="0"/>
          </a:xfrm>
          <a:prstGeom prst="line">
            <a:avLst/>
          </a:prstGeom>
          <a:noFill/>
          <a:ln w="12700" cap="flat" cmpd="sng" algn="ctr">
            <a:solidFill>
              <a:srgbClr val="FFFFFF">
                <a:lumMod val="85000"/>
              </a:srgbClr>
            </a:solidFill>
            <a:prstDash val="solid"/>
            <a:miter lim="800000"/>
          </a:ln>
          <a:effectLst/>
        </p:spPr>
      </p:cxnSp>
      <p:sp>
        <p:nvSpPr>
          <p:cNvPr id="14" name="标题 13"/>
          <p:cNvSpPr>
            <a:spLocks noGrp="1"/>
          </p:cNvSpPr>
          <p:nvPr>
            <p:ph type="title"/>
          </p:nvPr>
        </p:nvSpPr>
        <p:spPr>
          <a:xfrm>
            <a:off x="575556" y="303498"/>
            <a:ext cx="8100900" cy="432048"/>
          </a:xfrm>
          <a:prstGeom prst="rect">
            <a:avLst/>
          </a:prstGeom>
        </p:spPr>
        <p:txBody>
          <a:bodyPr/>
          <a:lstStyle>
            <a:lvl1pPr>
              <a:lnSpc>
                <a:spcPct val="100000"/>
              </a:lnSpc>
              <a:defRPr sz="2400" b="1">
                <a:solidFill>
                  <a:schemeClr val="accent1">
                    <a:lumMod val="75000"/>
                  </a:schemeClr>
                </a:solidFill>
                <a:latin typeface="+mj-ea"/>
                <a:ea typeface="+mj-ea"/>
              </a:defRPr>
            </a:lvl1pPr>
          </a:lstStyle>
          <a:p>
            <a:r>
              <a:rPr kumimoji="1" lang="zh-CN" altLang="en-US" dirty="0"/>
              <a:t>单击此处编辑母版标题样式</a:t>
            </a:r>
            <a:endParaRPr kumimoji="1" lang="zh-CN" altLang="en-US" dirty="0"/>
          </a:p>
        </p:txBody>
      </p:sp>
      <p:sp>
        <p:nvSpPr>
          <p:cNvPr id="12" name="矩形 11"/>
          <p:cNvSpPr/>
          <p:nvPr userDrawn="1"/>
        </p:nvSpPr>
        <p:spPr>
          <a:xfrm>
            <a:off x="0" y="4623978"/>
            <a:ext cx="9162510" cy="573528"/>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userDrawn="1"/>
        </p:nvSpPr>
        <p:spPr>
          <a:xfrm>
            <a:off x="5554481" y="4851257"/>
            <a:ext cx="3240360" cy="253916"/>
          </a:xfrm>
          <a:prstGeom prst="rect">
            <a:avLst/>
          </a:prstGeom>
          <a:noFill/>
        </p:spPr>
        <p:txBody>
          <a:bodyPr wrap="square" rtlCol="0">
            <a:spAutoFit/>
          </a:bodyPr>
          <a:lstStyle/>
          <a:p>
            <a:pPr algn="r"/>
            <a:r>
              <a:rPr lang="zh-CN" altLang="en-US" sz="1050" dirty="0">
                <a:solidFill>
                  <a:schemeClr val="bg1"/>
                </a:solidFill>
                <a:latin typeface="+mj-ea"/>
                <a:ea typeface="+mj-ea"/>
              </a:rPr>
              <a:t>国家医疗保障信息平台建设工程</a:t>
            </a:r>
            <a:endParaRPr lang="zh-CN" altLang="en-US" sz="1050" dirty="0">
              <a:solidFill>
                <a:schemeClr val="bg1"/>
              </a:solidFill>
              <a:latin typeface="+mj-ea"/>
              <a:ea typeface="+mj-ea"/>
            </a:endParaRPr>
          </a:p>
        </p:txBody>
      </p:sp>
      <p:sp>
        <p:nvSpPr>
          <p:cNvPr id="3" name="内容占位符 2"/>
          <p:cNvSpPr>
            <a:spLocks noGrp="1"/>
          </p:cNvSpPr>
          <p:nvPr>
            <p:ph sz="quarter" idx="13"/>
          </p:nvPr>
        </p:nvSpPr>
        <p:spPr>
          <a:xfrm>
            <a:off x="575556" y="843558"/>
            <a:ext cx="8100900" cy="3719010"/>
          </a:xfrm>
          <a:prstGeom prst="rect">
            <a:avLst/>
          </a:prstGeom>
        </p:spPr>
        <p:txBody>
          <a:bodyPr/>
          <a:lstStyle>
            <a:lvl1pPr marL="0" indent="342900">
              <a:lnSpc>
                <a:spcPct val="150000"/>
              </a:lnSpc>
              <a:spcBef>
                <a:spcPts val="0"/>
              </a:spcBef>
              <a:buNone/>
              <a:defRPr>
                <a:solidFill>
                  <a:schemeClr val="accent1">
                    <a:lumMod val="75000"/>
                  </a:schemeClr>
                </a:solidFill>
                <a:latin typeface="微软雅黑 Light" panose="020B0502040204020203" pitchFamily="34" charset="-122"/>
                <a:ea typeface="微软雅黑 Light" panose="020B0502040204020203" pitchFamily="34" charset="-122"/>
              </a:defRPr>
            </a:lvl1pPr>
          </a:lstStyle>
          <a:p>
            <a:pPr lvl="0"/>
            <a:r>
              <a:rPr kumimoji="1" lang="zh-CN" altLang="en-US" dirty="0"/>
              <a:t>单击此处编辑母版文本样式</a:t>
            </a:r>
            <a:endParaRPr kumimoji="1" lang="zh-CN" altLang="en-US" dirty="0"/>
          </a:p>
        </p:txBody>
      </p:sp>
      <p:pic>
        <p:nvPicPr>
          <p:cNvPr id="9" name="图片 8"/>
          <p:cNvPicPr>
            <a:picLocks noChangeAspect="1"/>
          </p:cNvPicPr>
          <p:nvPr userDrawn="1"/>
        </p:nvPicPr>
        <p:blipFill rotWithShape="1">
          <a:blip r:embed="rId2"/>
          <a:srcRect l="-1" t="1" r="19505" b="45156"/>
          <a:stretch>
            <a:fillRect/>
          </a:stretch>
        </p:blipFill>
        <p:spPr>
          <a:xfrm>
            <a:off x="5554481" y="2664176"/>
            <a:ext cx="3367710" cy="225185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57948" y="126356"/>
            <a:ext cx="8626560" cy="683013"/>
          </a:xfrm>
          <a:prstGeom prst="rect">
            <a:avLst/>
          </a:prstGeom>
        </p:spPr>
        <p:txBody>
          <a:bodyPr/>
          <a:lstStyle>
            <a:lvl1pPr defTabSz="617220" eaLnBrk="1" hangingPunct="1">
              <a:lnSpc>
                <a:spcPct val="100000"/>
              </a:lnSpc>
              <a:spcBef>
                <a:spcPct val="0"/>
              </a:spcBef>
              <a:buNone/>
              <a:defRPr sz="2880" b="1">
                <a:latin typeface="微软雅黑" panose="020B0503020204020204" pitchFamily="34" charset="-122"/>
                <a:ea typeface="微软雅黑" panose="020B0503020204020204" pitchFamily="34" charset="-122"/>
              </a:defRPr>
            </a:lvl1pPr>
          </a:lstStyle>
          <a:p>
            <a:pPr defTabSz="822960" eaLnBrk="1" hangingPunct="1">
              <a:lnSpc>
                <a:spcPct val="100000"/>
              </a:lnSpc>
              <a:spcBef>
                <a:spcPct val="0"/>
              </a:spcBef>
              <a:buNone/>
            </a:pPr>
            <a:r>
              <a:rPr lang="en-US" altLang="zh-CN" sz="2880" b="1" dirty="0">
                <a:solidFill>
                  <a:prstClr val="black"/>
                </a:solidFill>
                <a:latin typeface="Verdana" panose="020B0604030504040204" pitchFamily="34" charset="0"/>
                <a:ea typeface="Verdana" panose="020B0604030504040204" pitchFamily="34" charset="0"/>
                <a:cs typeface="Verdana" panose="020B0604030504040204" pitchFamily="34" charset="0"/>
              </a:rPr>
              <a:t>32PT </a:t>
            </a:r>
            <a:r>
              <a:rPr lang="zh-CN" altLang="en-US" sz="2880" b="1" dirty="0">
                <a:solidFill>
                  <a:prstClr val="black"/>
                </a:solidFill>
                <a:latin typeface="Verdana" panose="020B0604030504040204" pitchFamily="34" charset="0"/>
                <a:ea typeface="微软雅黑" panose="020B0503020204020204" pitchFamily="34" charset="-122"/>
                <a:cs typeface="Verdana" panose="020B0604030504040204" pitchFamily="34" charset="0"/>
              </a:rPr>
              <a:t>微软雅黑 加粗</a:t>
            </a:r>
            <a:endParaRPr lang="zh-CN" altLang="en-US" sz="2880" b="1" dirty="0">
              <a:solidFill>
                <a:prstClr val="black"/>
              </a:solidFill>
              <a:latin typeface="Verdana" panose="020B0604030504040204" pitchFamily="34" charset="0"/>
              <a:ea typeface="微软雅黑" panose="020B0503020204020204" pitchFamily="34" charset="-122"/>
              <a:cs typeface="Verdana" panose="020B0604030504040204" pitchFamily="34" charset="0"/>
            </a:endParaRPr>
          </a:p>
        </p:txBody>
      </p:sp>
      <p:sp>
        <p:nvSpPr>
          <p:cNvPr id="8" name="内容占位符 7"/>
          <p:cNvSpPr>
            <a:spLocks noGrp="1"/>
          </p:cNvSpPr>
          <p:nvPr>
            <p:ph sz="quarter" idx="10"/>
          </p:nvPr>
        </p:nvSpPr>
        <p:spPr>
          <a:xfrm>
            <a:off x="257177" y="1136823"/>
            <a:ext cx="8627333" cy="36020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图片 13" descr="微信图片_20211116172511"/>
          <p:cNvPicPr>
            <a:picLocks noChangeAspect="1"/>
          </p:cNvPicPr>
          <p:nvPr userDrawn="1"/>
        </p:nvPicPr>
        <p:blipFill>
          <a:blip r:embed="rId2"/>
          <a:stretch>
            <a:fillRect/>
          </a:stretch>
        </p:blipFill>
        <p:spPr>
          <a:xfrm>
            <a:off x="-193675" y="-395605"/>
            <a:ext cx="9523095" cy="5824220"/>
          </a:xfrm>
          <a:prstGeom prst="rect">
            <a:avLst/>
          </a:prstGeom>
        </p:spPr>
      </p:pic>
      <p:grpSp>
        <p:nvGrpSpPr>
          <p:cNvPr id="4" name="组合 34"/>
          <p:cNvGrpSpPr/>
          <p:nvPr userDrawn="1"/>
        </p:nvGrpSpPr>
        <p:grpSpPr>
          <a:xfrm>
            <a:off x="6943090" y="208915"/>
            <a:ext cx="2083435" cy="452120"/>
            <a:chOff x="584200" y="1916832"/>
            <a:chExt cx="7837537" cy="2219325"/>
          </a:xfrm>
        </p:grpSpPr>
        <p:pic>
          <p:nvPicPr>
            <p:cNvPr id="5" name="Picture 2" descr="F:\技术文档\PPT模板\沈阳医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559" y="2204864"/>
              <a:ext cx="3911104" cy="10731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200" y="1916832"/>
              <a:ext cx="403223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3282588"/>
              <a:ext cx="7450137"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组合 1"/>
          <p:cNvGrpSpPr/>
          <p:nvPr userDrawn="1"/>
        </p:nvGrpSpPr>
        <p:grpSpPr>
          <a:xfrm>
            <a:off x="208546" y="0"/>
            <a:ext cx="818149" cy="861361"/>
            <a:chOff x="10058399" y="386083"/>
            <a:chExt cx="1138990" cy="1199148"/>
          </a:xfrm>
        </p:grpSpPr>
        <p:sp>
          <p:nvSpPr>
            <p:cNvPr id="11" name="任意多边形: 形状 10"/>
            <p:cNvSpPr/>
            <p:nvPr/>
          </p:nvSpPr>
          <p:spPr>
            <a:xfrm>
              <a:off x="10058399" y="386083"/>
              <a:ext cx="1138990" cy="1199148"/>
            </a:xfrm>
            <a:custGeom>
              <a:avLst/>
              <a:gdLst>
                <a:gd name="connsiteX0" fmla="*/ 0 w 1138990"/>
                <a:gd name="connsiteY0" fmla="*/ 0 h 1199148"/>
                <a:gd name="connsiteX1" fmla="*/ 1138990 w 1138990"/>
                <a:gd name="connsiteY1" fmla="*/ 0 h 1199148"/>
                <a:gd name="connsiteX2" fmla="*/ 1138989 w 1138990"/>
                <a:gd name="connsiteY2" fmla="*/ 629653 h 1199148"/>
                <a:gd name="connsiteX3" fmla="*/ 569494 w 1138990"/>
                <a:gd name="connsiteY3" fmla="*/ 1199148 h 1199148"/>
                <a:gd name="connsiteX4" fmla="*/ 569495 w 1138990"/>
                <a:gd name="connsiteY4" fmla="*/ 1199147 h 1199148"/>
                <a:gd name="connsiteX5" fmla="*/ 0 w 1138990"/>
                <a:gd name="connsiteY5" fmla="*/ 629652 h 119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990" h="1199148">
                  <a:moveTo>
                    <a:pt x="0" y="0"/>
                  </a:moveTo>
                  <a:lnTo>
                    <a:pt x="1138990" y="0"/>
                  </a:lnTo>
                  <a:lnTo>
                    <a:pt x="1138989" y="629653"/>
                  </a:lnTo>
                  <a:cubicBezTo>
                    <a:pt x="1138989" y="944176"/>
                    <a:pt x="884017" y="1199148"/>
                    <a:pt x="569494" y="1199148"/>
                  </a:cubicBezTo>
                  <a:lnTo>
                    <a:pt x="569495" y="1199147"/>
                  </a:lnTo>
                  <a:cubicBezTo>
                    <a:pt x="254972" y="1199147"/>
                    <a:pt x="0" y="944175"/>
                    <a:pt x="0" y="629652"/>
                  </a:cubicBezTo>
                  <a:close/>
                </a:path>
              </a:pathLst>
            </a:custGeom>
            <a:solidFill>
              <a:srgbClr val="3E5EE3"/>
            </a:solidFill>
            <a:ln w="25400" cap="flat" cmpd="sng" algn="ctr">
              <a:noFill/>
              <a:prstDash val="solid"/>
            </a:ln>
            <a:effectLst/>
          </p:spPr>
          <p:txBody>
            <a:bodyPr wrap="square" rtlCol="0" anchor="ctr">
              <a:noAutofit/>
            </a:bodyPr>
            <a:lstStyle/>
            <a:p>
              <a:pPr algn="ctr" fontAlgn="auto">
                <a:spcBef>
                  <a:spcPts val="0"/>
                </a:spcBef>
                <a:spcAft>
                  <a:spcPts val="0"/>
                </a:spcAft>
                <a:defRPr/>
              </a:pPr>
              <a:endParaRPr lang="zh-CN" altLang="en-US" kern="0" dirty="0">
                <a:solidFill>
                  <a:prstClr val="white"/>
                </a:solidFill>
                <a:latin typeface="思源宋体 CN" panose="02020400000000000000" pitchFamily="18" charset="-122"/>
                <a:ea typeface="思源宋体 CN" panose="02020400000000000000" pitchFamily="18" charset="-122"/>
              </a:endParaRPr>
            </a:p>
          </p:txBody>
        </p:sp>
        <p:sp>
          <p:nvSpPr>
            <p:cNvPr id="12" name="椭圆 11"/>
            <p:cNvSpPr/>
            <p:nvPr/>
          </p:nvSpPr>
          <p:spPr>
            <a:xfrm>
              <a:off x="10339136" y="802105"/>
              <a:ext cx="577516" cy="577516"/>
            </a:xfrm>
            <a:prstGeom prst="ellipse">
              <a:avLst/>
            </a:prstGeom>
            <a:solidFill>
              <a:sysClr val="window" lastClr="FFFFFF"/>
            </a:solidFill>
            <a:ln w="25400" cap="flat" cmpd="sng" algn="ctr">
              <a:noFill/>
              <a:prstDash val="solid"/>
            </a:ln>
            <a:effectLst/>
          </p:spPr>
          <p:txBody>
            <a:bodyPr rtlCol="0" anchor="ctr"/>
            <a:lstStyle/>
            <a:p>
              <a:pPr algn="ctr" fontAlgn="auto">
                <a:spcBef>
                  <a:spcPts val="0"/>
                </a:spcBef>
                <a:spcAft>
                  <a:spcPts val="0"/>
                </a:spcAft>
                <a:defRPr/>
              </a:pPr>
              <a:endParaRPr lang="zh-CN" altLang="en-US" kern="0" dirty="0">
                <a:solidFill>
                  <a:prstClr val="white"/>
                </a:solidFill>
                <a:latin typeface="思源宋体 CN" panose="02020400000000000000" pitchFamily="18" charset="-122"/>
                <a:ea typeface="思源宋体 CN" panose="02020400000000000000" pitchFamily="18" charset="-122"/>
              </a:endParaRPr>
            </a:p>
          </p:txBody>
        </p:sp>
      </p:grpSp>
      <p:grpSp>
        <p:nvGrpSpPr>
          <p:cNvPr id="3" name="组合 2"/>
          <p:cNvGrpSpPr/>
          <p:nvPr userDrawn="1"/>
        </p:nvGrpSpPr>
        <p:grpSpPr>
          <a:xfrm>
            <a:off x="0" y="5048250"/>
            <a:ext cx="9144635" cy="95250"/>
            <a:chOff x="0" y="7950"/>
            <a:chExt cx="14401" cy="150"/>
          </a:xfrm>
        </p:grpSpPr>
        <p:sp>
          <p:nvSpPr>
            <p:cNvPr id="9" name="矩形 8"/>
            <p:cNvSpPr/>
            <p:nvPr/>
          </p:nvSpPr>
          <p:spPr>
            <a:xfrm>
              <a:off x="0" y="7950"/>
              <a:ext cx="4995" cy="150"/>
            </a:xfrm>
            <a:prstGeom prst="rect">
              <a:avLst/>
            </a:prstGeom>
            <a:solidFill>
              <a:srgbClr val="1D4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nvSpPr>
          <p:spPr>
            <a:xfrm>
              <a:off x="4995" y="7950"/>
              <a:ext cx="9406" cy="15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 name="组合 3"/>
          <p:cNvGrpSpPr/>
          <p:nvPr userDrawn="1"/>
        </p:nvGrpSpPr>
        <p:grpSpPr>
          <a:xfrm>
            <a:off x="0" y="-92075"/>
            <a:ext cx="8900160" cy="7605261"/>
            <a:chOff x="-29" y="0"/>
            <a:chExt cx="18199" cy="15552"/>
          </a:xfrm>
        </p:grpSpPr>
        <p:sp>
          <p:nvSpPr>
            <p:cNvPr id="154" name="矩形 153"/>
            <p:cNvSpPr/>
            <p:nvPr userDrawn="1"/>
          </p:nvSpPr>
          <p:spPr>
            <a:xfrm>
              <a:off x="-29" y="0"/>
              <a:ext cx="6932" cy="10800"/>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8" name="矩形 7"/>
            <p:cNvSpPr/>
            <p:nvPr userDrawn="1"/>
          </p:nvSpPr>
          <p:spPr>
            <a:xfrm>
              <a:off x="2573" y="608"/>
              <a:ext cx="15597" cy="9584"/>
            </a:xfrm>
            <a:prstGeom prst="rect">
              <a:avLst/>
            </a:prstGeom>
            <a:solidFill>
              <a:schemeClr val="bg1"/>
            </a:solidFill>
            <a:ln>
              <a:noFill/>
            </a:ln>
            <a:effectLst>
              <a:outerShdw blurRad="1778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30" name="矩形 29"/>
            <p:cNvSpPr/>
            <p:nvPr userDrawn="1"/>
          </p:nvSpPr>
          <p:spPr>
            <a:xfrm flipH="1">
              <a:off x="609" y="1176"/>
              <a:ext cx="1128" cy="8449"/>
            </a:xfrm>
            <a:prstGeom prst="rect">
              <a:avLst/>
            </a:prstGeom>
          </p:spPr>
          <p:txBody>
            <a:bodyPr vert="eaVert" wrap="square">
              <a:spAutoFit/>
            </a:bodyPr>
            <a:lstStyle/>
            <a:p>
              <a:pPr algn="dist" defTabSz="1219200">
                <a:defRPr/>
              </a:pPr>
              <a:r>
                <a:rPr lang="en-US" altLang="zh-CN" sz="2400" dirty="0">
                  <a:solidFill>
                    <a:prstClr val="white"/>
                  </a:solidFill>
                  <a:latin typeface="思源宋体 CN Heavy" panose="02020900000000000000" pitchFamily="18" charset="-122"/>
                  <a:ea typeface="思源宋体 CN Heavy" panose="02020900000000000000" pitchFamily="18" charset="-122"/>
                </a:rPr>
                <a:t>shenyangshiyibaoju</a:t>
              </a:r>
              <a:endParaRPr lang="en-US" altLang="zh-CN" sz="2400" dirty="0">
                <a:solidFill>
                  <a:prstClr val="white"/>
                </a:solidFill>
                <a:latin typeface="思源宋体 CN Heavy" panose="02020900000000000000" pitchFamily="18" charset="-122"/>
                <a:ea typeface="思源宋体 CN Heavy" panose="02020900000000000000" pitchFamily="18" charset="-122"/>
              </a:endParaRPr>
            </a:p>
          </p:txBody>
        </p:sp>
        <p:grpSp>
          <p:nvGrpSpPr>
            <p:cNvPr id="14" name="组合 13"/>
            <p:cNvGrpSpPr/>
            <p:nvPr userDrawn="1"/>
          </p:nvGrpSpPr>
          <p:grpSpPr>
            <a:xfrm>
              <a:off x="15144" y="8463"/>
              <a:ext cx="2360" cy="1011"/>
              <a:chOff x="9714773" y="5625960"/>
              <a:chExt cx="1172840" cy="502544"/>
            </a:xfrm>
          </p:grpSpPr>
          <p:sp>
            <p:nvSpPr>
              <p:cNvPr id="211" name="椭圆 210"/>
              <p:cNvSpPr/>
              <p:nvPr/>
            </p:nvSpPr>
            <p:spPr>
              <a:xfrm>
                <a:off x="9714773"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12" name="椭圆 211"/>
              <p:cNvSpPr/>
              <p:nvPr/>
            </p:nvSpPr>
            <p:spPr>
              <a:xfrm>
                <a:off x="9816827"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13" name="椭圆 212"/>
              <p:cNvSpPr/>
              <p:nvPr/>
            </p:nvSpPr>
            <p:spPr>
              <a:xfrm>
                <a:off x="9918880"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14" name="椭圆 213"/>
              <p:cNvSpPr/>
              <p:nvPr/>
            </p:nvSpPr>
            <p:spPr>
              <a:xfrm>
                <a:off x="10020933"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15" name="椭圆 214"/>
              <p:cNvSpPr/>
              <p:nvPr/>
            </p:nvSpPr>
            <p:spPr>
              <a:xfrm>
                <a:off x="10122987"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16" name="椭圆 215"/>
              <p:cNvSpPr/>
              <p:nvPr/>
            </p:nvSpPr>
            <p:spPr>
              <a:xfrm>
                <a:off x="10225040"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17" name="椭圆 216"/>
              <p:cNvSpPr/>
              <p:nvPr/>
            </p:nvSpPr>
            <p:spPr>
              <a:xfrm>
                <a:off x="10327093"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18" name="椭圆 217"/>
              <p:cNvSpPr/>
              <p:nvPr/>
            </p:nvSpPr>
            <p:spPr>
              <a:xfrm>
                <a:off x="10429147"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19" name="椭圆 218"/>
              <p:cNvSpPr/>
              <p:nvPr/>
            </p:nvSpPr>
            <p:spPr>
              <a:xfrm>
                <a:off x="10531200"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20" name="椭圆 219"/>
              <p:cNvSpPr/>
              <p:nvPr/>
            </p:nvSpPr>
            <p:spPr>
              <a:xfrm>
                <a:off x="10633253"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21" name="椭圆 220"/>
              <p:cNvSpPr/>
              <p:nvPr/>
            </p:nvSpPr>
            <p:spPr>
              <a:xfrm>
                <a:off x="10735307"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22" name="椭圆 221"/>
              <p:cNvSpPr/>
              <p:nvPr/>
            </p:nvSpPr>
            <p:spPr>
              <a:xfrm>
                <a:off x="10837360"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32" name="椭圆 231"/>
              <p:cNvSpPr/>
              <p:nvPr/>
            </p:nvSpPr>
            <p:spPr>
              <a:xfrm>
                <a:off x="9714773"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33" name="椭圆 232"/>
              <p:cNvSpPr/>
              <p:nvPr/>
            </p:nvSpPr>
            <p:spPr>
              <a:xfrm>
                <a:off x="9816827"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34" name="椭圆 233"/>
              <p:cNvSpPr/>
              <p:nvPr/>
            </p:nvSpPr>
            <p:spPr>
              <a:xfrm>
                <a:off x="9918880"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35" name="椭圆 234"/>
              <p:cNvSpPr/>
              <p:nvPr/>
            </p:nvSpPr>
            <p:spPr>
              <a:xfrm>
                <a:off x="10020933"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36" name="椭圆 235"/>
              <p:cNvSpPr/>
              <p:nvPr/>
            </p:nvSpPr>
            <p:spPr>
              <a:xfrm>
                <a:off x="10122987"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37" name="椭圆 236"/>
              <p:cNvSpPr/>
              <p:nvPr/>
            </p:nvSpPr>
            <p:spPr>
              <a:xfrm>
                <a:off x="10225040"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38" name="椭圆 237"/>
              <p:cNvSpPr/>
              <p:nvPr/>
            </p:nvSpPr>
            <p:spPr>
              <a:xfrm>
                <a:off x="10327093"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39" name="椭圆 238"/>
              <p:cNvSpPr/>
              <p:nvPr/>
            </p:nvSpPr>
            <p:spPr>
              <a:xfrm>
                <a:off x="10429147"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40" name="椭圆 239"/>
              <p:cNvSpPr/>
              <p:nvPr/>
            </p:nvSpPr>
            <p:spPr>
              <a:xfrm>
                <a:off x="10531200"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41" name="椭圆 240"/>
              <p:cNvSpPr/>
              <p:nvPr/>
            </p:nvSpPr>
            <p:spPr>
              <a:xfrm>
                <a:off x="10633253"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42" name="椭圆 241"/>
              <p:cNvSpPr/>
              <p:nvPr/>
            </p:nvSpPr>
            <p:spPr>
              <a:xfrm>
                <a:off x="10735307"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43" name="椭圆 242"/>
              <p:cNvSpPr/>
              <p:nvPr/>
            </p:nvSpPr>
            <p:spPr>
              <a:xfrm>
                <a:off x="10837360"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53" name="椭圆 252"/>
              <p:cNvSpPr/>
              <p:nvPr/>
            </p:nvSpPr>
            <p:spPr>
              <a:xfrm>
                <a:off x="9714773"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54" name="椭圆 253"/>
              <p:cNvSpPr/>
              <p:nvPr/>
            </p:nvSpPr>
            <p:spPr>
              <a:xfrm>
                <a:off x="9816827"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55" name="椭圆 254"/>
              <p:cNvSpPr/>
              <p:nvPr/>
            </p:nvSpPr>
            <p:spPr>
              <a:xfrm>
                <a:off x="9918880"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56" name="椭圆 255"/>
              <p:cNvSpPr/>
              <p:nvPr/>
            </p:nvSpPr>
            <p:spPr>
              <a:xfrm>
                <a:off x="10020933"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57" name="椭圆 256"/>
              <p:cNvSpPr/>
              <p:nvPr/>
            </p:nvSpPr>
            <p:spPr>
              <a:xfrm>
                <a:off x="10122987"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58" name="椭圆 257"/>
              <p:cNvSpPr/>
              <p:nvPr/>
            </p:nvSpPr>
            <p:spPr>
              <a:xfrm>
                <a:off x="10225040"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59" name="椭圆 258"/>
              <p:cNvSpPr/>
              <p:nvPr/>
            </p:nvSpPr>
            <p:spPr>
              <a:xfrm>
                <a:off x="10327093"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60" name="椭圆 259"/>
              <p:cNvSpPr/>
              <p:nvPr/>
            </p:nvSpPr>
            <p:spPr>
              <a:xfrm>
                <a:off x="10429147"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61" name="椭圆 260"/>
              <p:cNvSpPr/>
              <p:nvPr/>
            </p:nvSpPr>
            <p:spPr>
              <a:xfrm>
                <a:off x="10531200"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62" name="椭圆 261"/>
              <p:cNvSpPr/>
              <p:nvPr/>
            </p:nvSpPr>
            <p:spPr>
              <a:xfrm>
                <a:off x="10633253"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63" name="椭圆 262"/>
              <p:cNvSpPr/>
              <p:nvPr/>
            </p:nvSpPr>
            <p:spPr>
              <a:xfrm>
                <a:off x="10735307"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64" name="椭圆 263"/>
              <p:cNvSpPr/>
              <p:nvPr/>
            </p:nvSpPr>
            <p:spPr>
              <a:xfrm>
                <a:off x="10837360"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74" name="椭圆 273"/>
              <p:cNvSpPr/>
              <p:nvPr/>
            </p:nvSpPr>
            <p:spPr>
              <a:xfrm>
                <a:off x="9714773"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75" name="椭圆 274"/>
              <p:cNvSpPr/>
              <p:nvPr/>
            </p:nvSpPr>
            <p:spPr>
              <a:xfrm>
                <a:off x="9816827"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76" name="椭圆 275"/>
              <p:cNvSpPr/>
              <p:nvPr/>
            </p:nvSpPr>
            <p:spPr>
              <a:xfrm>
                <a:off x="9918880"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77" name="椭圆 276"/>
              <p:cNvSpPr/>
              <p:nvPr/>
            </p:nvSpPr>
            <p:spPr>
              <a:xfrm>
                <a:off x="10020933"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78" name="椭圆 277"/>
              <p:cNvSpPr/>
              <p:nvPr/>
            </p:nvSpPr>
            <p:spPr>
              <a:xfrm>
                <a:off x="10122987"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79" name="椭圆 278"/>
              <p:cNvSpPr/>
              <p:nvPr/>
            </p:nvSpPr>
            <p:spPr>
              <a:xfrm>
                <a:off x="10225040"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80" name="椭圆 279"/>
              <p:cNvSpPr/>
              <p:nvPr/>
            </p:nvSpPr>
            <p:spPr>
              <a:xfrm>
                <a:off x="10327093"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81" name="椭圆 280"/>
              <p:cNvSpPr/>
              <p:nvPr/>
            </p:nvSpPr>
            <p:spPr>
              <a:xfrm>
                <a:off x="10429147"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82" name="椭圆 281"/>
              <p:cNvSpPr/>
              <p:nvPr/>
            </p:nvSpPr>
            <p:spPr>
              <a:xfrm>
                <a:off x="10531200"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83" name="椭圆 282"/>
              <p:cNvSpPr/>
              <p:nvPr/>
            </p:nvSpPr>
            <p:spPr>
              <a:xfrm>
                <a:off x="10633253"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84" name="椭圆 283"/>
              <p:cNvSpPr/>
              <p:nvPr/>
            </p:nvSpPr>
            <p:spPr>
              <a:xfrm>
                <a:off x="10735307"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85" name="椭圆 284"/>
              <p:cNvSpPr/>
              <p:nvPr/>
            </p:nvSpPr>
            <p:spPr>
              <a:xfrm>
                <a:off x="10837360"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grpSp>
        <p:grpSp>
          <p:nvGrpSpPr>
            <p:cNvPr id="18" name="组合 17"/>
            <p:cNvGrpSpPr/>
            <p:nvPr userDrawn="1"/>
          </p:nvGrpSpPr>
          <p:grpSpPr>
            <a:xfrm>
              <a:off x="7270" y="7983"/>
              <a:ext cx="4088" cy="7569"/>
              <a:chOff x="4625414" y="5069305"/>
              <a:chExt cx="2595924" cy="4806470"/>
            </a:xfrm>
          </p:grpSpPr>
          <p:sp>
            <p:nvSpPr>
              <p:cNvPr id="29" name="矩形 28"/>
              <p:cNvSpPr/>
              <p:nvPr/>
            </p:nvSpPr>
            <p:spPr>
              <a:xfrm>
                <a:off x="6114432" y="8415943"/>
                <a:ext cx="1106906" cy="1459832"/>
              </a:xfrm>
              <a:prstGeom prst="rect">
                <a:avLst/>
              </a:prstGeom>
              <a:solidFill>
                <a:srgbClr val="3E5EE3"/>
              </a:solidFill>
              <a:ln w="25400" cap="flat" cmpd="sng" algn="ctr">
                <a:noFill/>
                <a:prstDash val="solid"/>
              </a:ln>
              <a:effectLst>
                <a:outerShdw blurRad="177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fontAlgn="auto">
                  <a:spcBef>
                    <a:spcPts val="0"/>
                  </a:spcBef>
                  <a:spcAft>
                    <a:spcPts val="0"/>
                  </a:spcAft>
                  <a:defRPr/>
                </a:pPr>
                <a:endParaRPr lang="zh-CN" altLang="en-US" sz="2400" dirty="0">
                  <a:solidFill>
                    <a:prstClr val="white"/>
                  </a:solidFill>
                  <a:latin typeface="思源宋体 CN" panose="02020400000000000000" pitchFamily="18" charset="-122"/>
                  <a:ea typeface="思源宋体 CN" panose="02020400000000000000" pitchFamily="18" charset="-122"/>
                </a:endParaRPr>
              </a:p>
            </p:txBody>
          </p:sp>
          <p:sp>
            <p:nvSpPr>
              <p:cNvPr id="2" name="箭头: 右 1"/>
              <p:cNvSpPr/>
              <p:nvPr/>
            </p:nvSpPr>
            <p:spPr>
              <a:xfrm>
                <a:off x="4625414" y="5069305"/>
                <a:ext cx="433136" cy="28875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宋体 CN" panose="02020400000000000000" pitchFamily="18" charset="-122"/>
                  <a:ea typeface="思源宋体 CN" panose="02020400000000000000" pitchFamily="18" charset="-122"/>
                </a:endParaRPr>
              </a:p>
            </p:txBody>
          </p:sp>
        </p:grpSp>
        <p:sp>
          <p:nvSpPr>
            <p:cNvPr id="159" name="任意多边形: 形状 158"/>
            <p:cNvSpPr/>
            <p:nvPr userDrawn="1"/>
          </p:nvSpPr>
          <p:spPr>
            <a:xfrm>
              <a:off x="15826" y="608"/>
              <a:ext cx="1794" cy="1888"/>
            </a:xfrm>
            <a:custGeom>
              <a:avLst/>
              <a:gdLst>
                <a:gd name="connsiteX0" fmla="*/ 0 w 1138990"/>
                <a:gd name="connsiteY0" fmla="*/ 0 h 1199148"/>
                <a:gd name="connsiteX1" fmla="*/ 1138990 w 1138990"/>
                <a:gd name="connsiteY1" fmla="*/ 0 h 1199148"/>
                <a:gd name="connsiteX2" fmla="*/ 1138989 w 1138990"/>
                <a:gd name="connsiteY2" fmla="*/ 629653 h 1199148"/>
                <a:gd name="connsiteX3" fmla="*/ 569494 w 1138990"/>
                <a:gd name="connsiteY3" fmla="*/ 1199148 h 1199148"/>
                <a:gd name="connsiteX4" fmla="*/ 569495 w 1138990"/>
                <a:gd name="connsiteY4" fmla="*/ 1199147 h 1199148"/>
                <a:gd name="connsiteX5" fmla="*/ 0 w 1138990"/>
                <a:gd name="connsiteY5" fmla="*/ 629652 h 119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990" h="1199148">
                  <a:moveTo>
                    <a:pt x="0" y="0"/>
                  </a:moveTo>
                  <a:lnTo>
                    <a:pt x="1138990" y="0"/>
                  </a:lnTo>
                  <a:lnTo>
                    <a:pt x="1138989" y="629653"/>
                  </a:lnTo>
                  <a:cubicBezTo>
                    <a:pt x="1138989" y="944176"/>
                    <a:pt x="884017" y="1199148"/>
                    <a:pt x="569494" y="1199148"/>
                  </a:cubicBezTo>
                  <a:lnTo>
                    <a:pt x="569495" y="1199147"/>
                  </a:lnTo>
                  <a:cubicBezTo>
                    <a:pt x="254972" y="1199147"/>
                    <a:pt x="0" y="944175"/>
                    <a:pt x="0" y="629652"/>
                  </a:cubicBezTo>
                  <a:close/>
                </a:path>
              </a:pathLst>
            </a:custGeom>
            <a:solidFill>
              <a:srgbClr val="3E5E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宋体 CN" panose="02020400000000000000" pitchFamily="18" charset="-122"/>
                <a:ea typeface="思源宋体 CN" panose="02020400000000000000" pitchFamily="18" charset="-122"/>
              </a:endParaRPr>
            </a:p>
          </p:txBody>
        </p:sp>
        <p:sp>
          <p:nvSpPr>
            <p:cNvPr id="165" name="矩形: 圆角 164"/>
            <p:cNvSpPr/>
            <p:nvPr userDrawn="1"/>
          </p:nvSpPr>
          <p:spPr>
            <a:xfrm>
              <a:off x="12706" y="14135"/>
              <a:ext cx="2710" cy="831"/>
            </a:xfrm>
            <a:prstGeom prst="roundRect">
              <a:avLst>
                <a:gd name="adj" fmla="val 50000"/>
              </a:avLst>
            </a:prstGeom>
            <a:solidFill>
              <a:srgbClr val="3E5EE3"/>
            </a:solidFill>
            <a:ln w="12700" cap="flat" cmpd="sng" algn="ctr">
              <a:solidFill>
                <a:sysClr val="window" lastClr="FFFFFF"/>
              </a:solidFill>
              <a:prstDash val="solid"/>
              <a:miter lim="800000"/>
            </a:ln>
            <a:effectLst/>
          </p:spPr>
          <p:txBody>
            <a:bodyPr rtlCol="0" anchor="ctr"/>
            <a:lstStyle/>
            <a:p>
              <a:pPr algn="ctr" fontAlgn="auto">
                <a:spcBef>
                  <a:spcPts val="0"/>
                </a:spcBef>
                <a:spcAft>
                  <a:spcPts val="0"/>
                </a:spcAft>
                <a:defRPr/>
              </a:pPr>
              <a:endParaRPr lang="zh-CN" altLang="en-US" kern="0" dirty="0">
                <a:solidFill>
                  <a:prstClr val="white"/>
                </a:solidFill>
                <a:latin typeface="思源宋体 CN Heavy" panose="02020900000000000000" pitchFamily="18" charset="-122"/>
                <a:ea typeface="思源宋体 CN Heavy" panose="02020900000000000000" pitchFamily="18" charset="-122"/>
              </a:endParaRPr>
            </a:p>
          </p:txBody>
        </p:sp>
      </p:gr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内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H_Number_1">
            <a:hlinkClick r:id="rId3" action="ppaction://hlinksldjump"/>
          </p:cNvPr>
          <p:cNvSpPr/>
          <p:nvPr userDrawn="1">
            <p:custDataLst>
              <p:tags r:id="rId4"/>
            </p:custDataLst>
          </p:nvPr>
        </p:nvSpPr>
        <p:spPr>
          <a:xfrm>
            <a:off x="208758" y="315025"/>
            <a:ext cx="765696" cy="366905"/>
          </a:xfrm>
          <a:custGeom>
            <a:avLst/>
            <a:gdLst>
              <a:gd name="connsiteX0" fmla="*/ 0 w 943532"/>
              <a:gd name="connsiteY0" fmla="*/ 0 h 360040"/>
              <a:gd name="connsiteX1" fmla="*/ 943532 w 943532"/>
              <a:gd name="connsiteY1" fmla="*/ 0 h 360040"/>
              <a:gd name="connsiteX2" fmla="*/ 792088 w 943532"/>
              <a:gd name="connsiteY2" fmla="*/ 180020 h 360040"/>
              <a:gd name="connsiteX3" fmla="*/ 943532 w 943532"/>
              <a:gd name="connsiteY3" fmla="*/ 360040 h 360040"/>
              <a:gd name="connsiteX4" fmla="*/ 0 w 943532"/>
              <a:gd name="connsiteY4" fmla="*/ 36004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532" h="360040">
                <a:moveTo>
                  <a:pt x="0" y="0"/>
                </a:moveTo>
                <a:lnTo>
                  <a:pt x="943532" y="0"/>
                </a:lnTo>
                <a:lnTo>
                  <a:pt x="792088" y="180020"/>
                </a:lnTo>
                <a:lnTo>
                  <a:pt x="943532" y="360040"/>
                </a:lnTo>
                <a:lnTo>
                  <a:pt x="0" y="360040"/>
                </a:lnTo>
                <a:close/>
              </a:path>
            </a:pathLst>
          </a:custGeom>
          <a:solidFill>
            <a:srgbClr val="DC0A1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1000" bIns="0" rtlCol="0" anchor="ctr"/>
          <a:lstStyle/>
          <a:p>
            <a:pPr algn="ctr"/>
            <a:endParaRPr lang="zh-CN" altLang="en-US" sz="1500" dirty="0">
              <a:solidFill>
                <a:srgbClr val="FFFFFF"/>
              </a:solidFill>
              <a:latin typeface="微软雅黑" panose="020B0503020204020204" pitchFamily="34" charset="-122"/>
            </a:endParaRPr>
          </a:p>
        </p:txBody>
      </p:sp>
      <p:sp>
        <p:nvSpPr>
          <p:cNvPr id="4" name="MH_Number_1">
            <a:hlinkClick r:id="rId3" action="ppaction://hlinksldjump"/>
          </p:cNvPr>
          <p:cNvSpPr/>
          <p:nvPr userDrawn="1">
            <p:custDataLst>
              <p:tags r:id="rId5"/>
            </p:custDataLst>
          </p:nvPr>
        </p:nvSpPr>
        <p:spPr>
          <a:xfrm>
            <a:off x="0" y="4776595"/>
            <a:ext cx="4543425" cy="366905"/>
          </a:xfrm>
          <a:custGeom>
            <a:avLst/>
            <a:gdLst>
              <a:gd name="connsiteX0" fmla="*/ 0 w 943532"/>
              <a:gd name="connsiteY0" fmla="*/ 0 h 360040"/>
              <a:gd name="connsiteX1" fmla="*/ 943532 w 943532"/>
              <a:gd name="connsiteY1" fmla="*/ 0 h 360040"/>
              <a:gd name="connsiteX2" fmla="*/ 792088 w 943532"/>
              <a:gd name="connsiteY2" fmla="*/ 180020 h 360040"/>
              <a:gd name="connsiteX3" fmla="*/ 943532 w 943532"/>
              <a:gd name="connsiteY3" fmla="*/ 360040 h 360040"/>
              <a:gd name="connsiteX4" fmla="*/ 0 w 943532"/>
              <a:gd name="connsiteY4" fmla="*/ 36004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532" h="360040">
                <a:moveTo>
                  <a:pt x="0" y="0"/>
                </a:moveTo>
                <a:lnTo>
                  <a:pt x="943532" y="0"/>
                </a:lnTo>
                <a:lnTo>
                  <a:pt x="792088" y="180020"/>
                </a:lnTo>
                <a:lnTo>
                  <a:pt x="943532" y="360040"/>
                </a:lnTo>
                <a:lnTo>
                  <a:pt x="0" y="360040"/>
                </a:lnTo>
                <a:close/>
              </a:path>
            </a:pathLst>
          </a:custGeom>
          <a:solidFill>
            <a:srgbClr val="DC0A1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1000" bIns="0" rtlCol="0" anchor="ctr"/>
          <a:lstStyle/>
          <a:p>
            <a:pPr algn="ctr"/>
            <a:endParaRPr lang="zh-CN" altLang="en-US" sz="1500" dirty="0">
              <a:solidFill>
                <a:srgbClr val="FFFFFF"/>
              </a:solidFill>
              <a:latin typeface="微软雅黑" panose="020B0503020204020204" pitchFamily="34" charset="-122"/>
            </a:endParaRPr>
          </a:p>
        </p:txBody>
      </p:sp>
      <p:sp>
        <p:nvSpPr>
          <p:cNvPr id="5" name="MH_Number_1">
            <a:hlinkClick r:id="rId3" action="ppaction://hlinksldjump"/>
          </p:cNvPr>
          <p:cNvSpPr/>
          <p:nvPr userDrawn="1">
            <p:custDataLst>
              <p:tags r:id="rId6"/>
            </p:custDataLst>
          </p:nvPr>
        </p:nvSpPr>
        <p:spPr>
          <a:xfrm flipH="1">
            <a:off x="4543425" y="4776595"/>
            <a:ext cx="4600575" cy="366905"/>
          </a:xfrm>
          <a:custGeom>
            <a:avLst/>
            <a:gdLst>
              <a:gd name="connsiteX0" fmla="*/ 0 w 943532"/>
              <a:gd name="connsiteY0" fmla="*/ 0 h 360040"/>
              <a:gd name="connsiteX1" fmla="*/ 943532 w 943532"/>
              <a:gd name="connsiteY1" fmla="*/ 0 h 360040"/>
              <a:gd name="connsiteX2" fmla="*/ 792088 w 943532"/>
              <a:gd name="connsiteY2" fmla="*/ 180020 h 360040"/>
              <a:gd name="connsiteX3" fmla="*/ 943532 w 943532"/>
              <a:gd name="connsiteY3" fmla="*/ 360040 h 360040"/>
              <a:gd name="connsiteX4" fmla="*/ 0 w 943532"/>
              <a:gd name="connsiteY4" fmla="*/ 36004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532" h="360040">
                <a:moveTo>
                  <a:pt x="0" y="0"/>
                </a:moveTo>
                <a:lnTo>
                  <a:pt x="943532" y="0"/>
                </a:lnTo>
                <a:lnTo>
                  <a:pt x="792088" y="180020"/>
                </a:lnTo>
                <a:lnTo>
                  <a:pt x="943532" y="360040"/>
                </a:lnTo>
                <a:lnTo>
                  <a:pt x="0" y="360040"/>
                </a:lnTo>
                <a:close/>
              </a:path>
            </a:pathLst>
          </a:custGeom>
          <a:solidFill>
            <a:srgbClr val="DC0A1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1000" bIns="0" rtlCol="0" anchor="ctr"/>
          <a:lstStyle/>
          <a:p>
            <a:pPr algn="ctr"/>
            <a:endParaRPr lang="zh-CN" altLang="en-US" sz="1500" dirty="0">
              <a:solidFill>
                <a:srgbClr val="FFFFFF"/>
              </a:solidFill>
              <a:latin typeface="微软雅黑" panose="020B0503020204020204" pitchFamily="34" charset="-122"/>
            </a:endParaRPr>
          </a:p>
        </p:txBody>
      </p:sp>
      <p:sp>
        <p:nvSpPr>
          <p:cNvPr id="6" name="灯片编号占位符 5"/>
          <p:cNvSpPr>
            <a:spLocks noGrp="1"/>
          </p:cNvSpPr>
          <p:nvPr>
            <p:ph type="sldNum" sz="quarter" idx="12"/>
          </p:nvPr>
        </p:nvSpPr>
        <p:spPr>
          <a:xfrm>
            <a:off x="4243275" y="4833211"/>
            <a:ext cx="486000" cy="273844"/>
          </a:xfrm>
          <a:prstGeom prst="rect">
            <a:avLst/>
          </a:prstGeom>
        </p:spPr>
        <p:txBody>
          <a:bodyPr/>
          <a:lstStyle>
            <a:lvl1pPr>
              <a:defRPr sz="1800">
                <a:solidFill>
                  <a:srgbClr val="DC0A16"/>
                </a:solidFill>
                <a:latin typeface="微软雅黑" panose="020B0503020204020204" pitchFamily="34" charset="-122"/>
                <a:ea typeface="微软雅黑" panose="020B0503020204020204" pitchFamily="34" charset="-122"/>
              </a:defRPr>
            </a:lvl1pPr>
          </a:lstStyle>
          <a:p>
            <a:fld id="{23BE4DA8-0BF8-4295-BC5F-41204B2EADD5}"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D253E783-8917-4838-BAE0-45B889D1C37D}"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8A42F8B7-CE50-4BA7-9828-EF3DB2342CC5}" type="slidenum">
              <a:rPr lang="zh-CN" altLang="en-US" smtClean="0">
                <a:solidFill>
                  <a:prstClr val="black"/>
                </a:solidFill>
              </a:rPr>
            </a:fld>
            <a:endParaRPr lang="zh-CN" altLang="en-US">
              <a:solidFill>
                <a:prstClr val="black"/>
              </a:solidFill>
            </a:endParaRPr>
          </a:p>
        </p:txBody>
      </p:sp>
    </p:spTree>
  </p:cSld>
  <p:clrMapOvr>
    <a:masterClrMapping/>
  </p:clrMapOvr>
  <p:transition spd="slow" advClick="0" advTm="1000">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grpSp>
        <p:nvGrpSpPr>
          <p:cNvPr id="6" name="组合 5"/>
          <p:cNvGrpSpPr/>
          <p:nvPr userDrawn="1"/>
        </p:nvGrpSpPr>
        <p:grpSpPr>
          <a:xfrm>
            <a:off x="0" y="5046300"/>
            <a:ext cx="9144000" cy="97200"/>
            <a:chOff x="0" y="5602288"/>
            <a:chExt cx="9144000" cy="112712"/>
          </a:xfrm>
        </p:grpSpPr>
        <p:sp>
          <p:nvSpPr>
            <p:cNvPr id="7" name="矩形 6"/>
            <p:cNvSpPr/>
            <p:nvPr/>
          </p:nvSpPr>
          <p:spPr bwMode="auto">
            <a:xfrm>
              <a:off x="0" y="5602288"/>
              <a:ext cx="7315200" cy="112712"/>
            </a:xfrm>
            <a:prstGeom prst="rect">
              <a:avLst/>
            </a:prstGeom>
            <a:solidFill>
              <a:srgbClr val="0E357F"/>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defTabSz="822960" fontAlgn="auto">
                <a:spcBef>
                  <a:spcPts val="0"/>
                </a:spcBef>
                <a:spcAft>
                  <a:spcPts val="0"/>
                </a:spcAft>
                <a:defRPr/>
              </a:pPr>
              <a:endParaRPr lang="zh-CN" altLang="en-US" sz="1015">
                <a:solidFill>
                  <a:srgbClr val="0E357F"/>
                </a:solidFill>
              </a:endParaRPr>
            </a:p>
          </p:txBody>
        </p:sp>
        <p:sp>
          <p:nvSpPr>
            <p:cNvPr id="8" name="矩形 7"/>
            <p:cNvSpPr/>
            <p:nvPr/>
          </p:nvSpPr>
          <p:spPr bwMode="auto">
            <a:xfrm>
              <a:off x="7315200" y="5602288"/>
              <a:ext cx="1828800" cy="112712"/>
            </a:xfrm>
            <a:prstGeom prst="rect">
              <a:avLst/>
            </a:prstGeom>
            <a:solidFill>
              <a:srgbClr val="267F9D"/>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defTabSz="822960" fontAlgn="auto">
                <a:spcBef>
                  <a:spcPts val="0"/>
                </a:spcBef>
                <a:spcAft>
                  <a:spcPts val="0"/>
                </a:spcAft>
                <a:defRPr/>
              </a:pPr>
              <a:endParaRPr lang="zh-CN" altLang="en-US" sz="1015">
                <a:solidFill>
                  <a:prstClr val="white"/>
                </a:solidFil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 name="组合 3"/>
          <p:cNvGrpSpPr/>
          <p:nvPr userDrawn="1"/>
        </p:nvGrpSpPr>
        <p:grpSpPr>
          <a:xfrm>
            <a:off x="0" y="-92075"/>
            <a:ext cx="8900160" cy="7605261"/>
            <a:chOff x="-29" y="0"/>
            <a:chExt cx="18199" cy="15552"/>
          </a:xfrm>
        </p:grpSpPr>
        <p:sp>
          <p:nvSpPr>
            <p:cNvPr id="154" name="矩形 153"/>
            <p:cNvSpPr/>
            <p:nvPr userDrawn="1"/>
          </p:nvSpPr>
          <p:spPr>
            <a:xfrm>
              <a:off x="-29" y="0"/>
              <a:ext cx="6932" cy="10800"/>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8" name="矩形 7"/>
            <p:cNvSpPr/>
            <p:nvPr userDrawn="1"/>
          </p:nvSpPr>
          <p:spPr>
            <a:xfrm>
              <a:off x="2573" y="608"/>
              <a:ext cx="15597" cy="9584"/>
            </a:xfrm>
            <a:prstGeom prst="rect">
              <a:avLst/>
            </a:prstGeom>
            <a:solidFill>
              <a:schemeClr val="bg1"/>
            </a:solidFill>
            <a:ln>
              <a:noFill/>
            </a:ln>
            <a:effectLst>
              <a:outerShdw blurRad="1778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0" name="矩形 29"/>
            <p:cNvSpPr/>
            <p:nvPr userDrawn="1"/>
          </p:nvSpPr>
          <p:spPr>
            <a:xfrm flipH="1">
              <a:off x="609" y="1176"/>
              <a:ext cx="1128" cy="8449"/>
            </a:xfrm>
            <a:prstGeom prst="rect">
              <a:avLst/>
            </a:prstGeom>
          </p:spPr>
          <p:txBody>
            <a:bodyPr vert="eaVert" wrap="square">
              <a:spAutoFit/>
            </a:bodyPr>
            <a:lstStyle/>
            <a:p>
              <a:pPr lvl="0" algn="dist" defTabSz="1219200">
                <a:defRPr/>
              </a:pPr>
              <a:r>
                <a:rPr kumimoji="0" lang="en-US" altLang="zh-CN" sz="240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rPr>
                <a:t>shenyangshiyibaoju</a:t>
              </a:r>
              <a:endParaRPr kumimoji="0" lang="en-US" altLang="zh-CN" sz="240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endParaRPr>
            </a:p>
          </p:txBody>
        </p:sp>
        <p:grpSp>
          <p:nvGrpSpPr>
            <p:cNvPr id="14" name="组合 13"/>
            <p:cNvGrpSpPr/>
            <p:nvPr userDrawn="1"/>
          </p:nvGrpSpPr>
          <p:grpSpPr>
            <a:xfrm>
              <a:off x="15144" y="8463"/>
              <a:ext cx="2360" cy="1011"/>
              <a:chOff x="9714773" y="5625960"/>
              <a:chExt cx="1172840" cy="502544"/>
            </a:xfrm>
          </p:grpSpPr>
          <p:sp>
            <p:nvSpPr>
              <p:cNvPr id="211" name="椭圆 210"/>
              <p:cNvSpPr/>
              <p:nvPr/>
            </p:nvSpPr>
            <p:spPr>
              <a:xfrm>
                <a:off x="9714773"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2" name="椭圆 211"/>
              <p:cNvSpPr/>
              <p:nvPr/>
            </p:nvSpPr>
            <p:spPr>
              <a:xfrm>
                <a:off x="9816827"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3" name="椭圆 212"/>
              <p:cNvSpPr/>
              <p:nvPr/>
            </p:nvSpPr>
            <p:spPr>
              <a:xfrm>
                <a:off x="9918880"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4" name="椭圆 213"/>
              <p:cNvSpPr/>
              <p:nvPr/>
            </p:nvSpPr>
            <p:spPr>
              <a:xfrm>
                <a:off x="10020933"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5" name="椭圆 214"/>
              <p:cNvSpPr/>
              <p:nvPr/>
            </p:nvSpPr>
            <p:spPr>
              <a:xfrm>
                <a:off x="10122987"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6" name="椭圆 215"/>
              <p:cNvSpPr/>
              <p:nvPr/>
            </p:nvSpPr>
            <p:spPr>
              <a:xfrm>
                <a:off x="10225040"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7" name="椭圆 216"/>
              <p:cNvSpPr/>
              <p:nvPr/>
            </p:nvSpPr>
            <p:spPr>
              <a:xfrm>
                <a:off x="10327093"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8" name="椭圆 217"/>
              <p:cNvSpPr/>
              <p:nvPr/>
            </p:nvSpPr>
            <p:spPr>
              <a:xfrm>
                <a:off x="10429147"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9" name="椭圆 218"/>
              <p:cNvSpPr/>
              <p:nvPr/>
            </p:nvSpPr>
            <p:spPr>
              <a:xfrm>
                <a:off x="10531200"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20" name="椭圆 219"/>
              <p:cNvSpPr/>
              <p:nvPr/>
            </p:nvSpPr>
            <p:spPr>
              <a:xfrm>
                <a:off x="10633253"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21" name="椭圆 220"/>
              <p:cNvSpPr/>
              <p:nvPr/>
            </p:nvSpPr>
            <p:spPr>
              <a:xfrm>
                <a:off x="10735307"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22" name="椭圆 221"/>
              <p:cNvSpPr/>
              <p:nvPr/>
            </p:nvSpPr>
            <p:spPr>
              <a:xfrm>
                <a:off x="10837360"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2" name="椭圆 231"/>
              <p:cNvSpPr/>
              <p:nvPr/>
            </p:nvSpPr>
            <p:spPr>
              <a:xfrm>
                <a:off x="9714773"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3" name="椭圆 232"/>
              <p:cNvSpPr/>
              <p:nvPr/>
            </p:nvSpPr>
            <p:spPr>
              <a:xfrm>
                <a:off x="9816827"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4" name="椭圆 233"/>
              <p:cNvSpPr/>
              <p:nvPr/>
            </p:nvSpPr>
            <p:spPr>
              <a:xfrm>
                <a:off x="9918880"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5" name="椭圆 234"/>
              <p:cNvSpPr/>
              <p:nvPr/>
            </p:nvSpPr>
            <p:spPr>
              <a:xfrm>
                <a:off x="10020933"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6" name="椭圆 235"/>
              <p:cNvSpPr/>
              <p:nvPr/>
            </p:nvSpPr>
            <p:spPr>
              <a:xfrm>
                <a:off x="10122987"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7" name="椭圆 236"/>
              <p:cNvSpPr/>
              <p:nvPr/>
            </p:nvSpPr>
            <p:spPr>
              <a:xfrm>
                <a:off x="10225040"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8" name="椭圆 237"/>
              <p:cNvSpPr/>
              <p:nvPr/>
            </p:nvSpPr>
            <p:spPr>
              <a:xfrm>
                <a:off x="10327093"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9" name="椭圆 238"/>
              <p:cNvSpPr/>
              <p:nvPr/>
            </p:nvSpPr>
            <p:spPr>
              <a:xfrm>
                <a:off x="10429147"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0" name="椭圆 239"/>
              <p:cNvSpPr/>
              <p:nvPr/>
            </p:nvSpPr>
            <p:spPr>
              <a:xfrm>
                <a:off x="10531200"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1" name="椭圆 240"/>
              <p:cNvSpPr/>
              <p:nvPr/>
            </p:nvSpPr>
            <p:spPr>
              <a:xfrm>
                <a:off x="10633253"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2" name="椭圆 241"/>
              <p:cNvSpPr/>
              <p:nvPr/>
            </p:nvSpPr>
            <p:spPr>
              <a:xfrm>
                <a:off x="10735307"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3" name="椭圆 242"/>
              <p:cNvSpPr/>
              <p:nvPr/>
            </p:nvSpPr>
            <p:spPr>
              <a:xfrm>
                <a:off x="10837360"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3" name="椭圆 252"/>
              <p:cNvSpPr/>
              <p:nvPr/>
            </p:nvSpPr>
            <p:spPr>
              <a:xfrm>
                <a:off x="9714773"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4" name="椭圆 253"/>
              <p:cNvSpPr/>
              <p:nvPr/>
            </p:nvSpPr>
            <p:spPr>
              <a:xfrm>
                <a:off x="9816827"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5" name="椭圆 254"/>
              <p:cNvSpPr/>
              <p:nvPr/>
            </p:nvSpPr>
            <p:spPr>
              <a:xfrm>
                <a:off x="9918880"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6" name="椭圆 255"/>
              <p:cNvSpPr/>
              <p:nvPr/>
            </p:nvSpPr>
            <p:spPr>
              <a:xfrm>
                <a:off x="10020933"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7" name="椭圆 256"/>
              <p:cNvSpPr/>
              <p:nvPr/>
            </p:nvSpPr>
            <p:spPr>
              <a:xfrm>
                <a:off x="10122987"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8" name="椭圆 257"/>
              <p:cNvSpPr/>
              <p:nvPr/>
            </p:nvSpPr>
            <p:spPr>
              <a:xfrm>
                <a:off x="10225040"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9" name="椭圆 258"/>
              <p:cNvSpPr/>
              <p:nvPr/>
            </p:nvSpPr>
            <p:spPr>
              <a:xfrm>
                <a:off x="10327093"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0" name="椭圆 259"/>
              <p:cNvSpPr/>
              <p:nvPr/>
            </p:nvSpPr>
            <p:spPr>
              <a:xfrm>
                <a:off x="10429147"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1" name="椭圆 260"/>
              <p:cNvSpPr/>
              <p:nvPr/>
            </p:nvSpPr>
            <p:spPr>
              <a:xfrm>
                <a:off x="10531200"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2" name="椭圆 261"/>
              <p:cNvSpPr/>
              <p:nvPr/>
            </p:nvSpPr>
            <p:spPr>
              <a:xfrm>
                <a:off x="10633253"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3" name="椭圆 262"/>
              <p:cNvSpPr/>
              <p:nvPr/>
            </p:nvSpPr>
            <p:spPr>
              <a:xfrm>
                <a:off x="10735307"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4" name="椭圆 263"/>
              <p:cNvSpPr/>
              <p:nvPr/>
            </p:nvSpPr>
            <p:spPr>
              <a:xfrm>
                <a:off x="10837360"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4" name="椭圆 273"/>
              <p:cNvSpPr/>
              <p:nvPr/>
            </p:nvSpPr>
            <p:spPr>
              <a:xfrm>
                <a:off x="9714773"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5" name="椭圆 274"/>
              <p:cNvSpPr/>
              <p:nvPr/>
            </p:nvSpPr>
            <p:spPr>
              <a:xfrm>
                <a:off x="9816827"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6" name="椭圆 275"/>
              <p:cNvSpPr/>
              <p:nvPr/>
            </p:nvSpPr>
            <p:spPr>
              <a:xfrm>
                <a:off x="9918880"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7" name="椭圆 276"/>
              <p:cNvSpPr/>
              <p:nvPr/>
            </p:nvSpPr>
            <p:spPr>
              <a:xfrm>
                <a:off x="10020933"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8" name="椭圆 277"/>
              <p:cNvSpPr/>
              <p:nvPr/>
            </p:nvSpPr>
            <p:spPr>
              <a:xfrm>
                <a:off x="10122987"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9" name="椭圆 278"/>
              <p:cNvSpPr/>
              <p:nvPr/>
            </p:nvSpPr>
            <p:spPr>
              <a:xfrm>
                <a:off x="10225040"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0" name="椭圆 279"/>
              <p:cNvSpPr/>
              <p:nvPr/>
            </p:nvSpPr>
            <p:spPr>
              <a:xfrm>
                <a:off x="10327093"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1" name="椭圆 280"/>
              <p:cNvSpPr/>
              <p:nvPr/>
            </p:nvSpPr>
            <p:spPr>
              <a:xfrm>
                <a:off x="10429147"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2" name="椭圆 281"/>
              <p:cNvSpPr/>
              <p:nvPr/>
            </p:nvSpPr>
            <p:spPr>
              <a:xfrm>
                <a:off x="10531200"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3" name="椭圆 282"/>
              <p:cNvSpPr/>
              <p:nvPr/>
            </p:nvSpPr>
            <p:spPr>
              <a:xfrm>
                <a:off x="10633253"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4" name="椭圆 283"/>
              <p:cNvSpPr/>
              <p:nvPr/>
            </p:nvSpPr>
            <p:spPr>
              <a:xfrm>
                <a:off x="10735307"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5" name="椭圆 284"/>
              <p:cNvSpPr/>
              <p:nvPr/>
            </p:nvSpPr>
            <p:spPr>
              <a:xfrm>
                <a:off x="10837360"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8" name="组合 17"/>
            <p:cNvGrpSpPr/>
            <p:nvPr userDrawn="1"/>
          </p:nvGrpSpPr>
          <p:grpSpPr>
            <a:xfrm>
              <a:off x="7270" y="7983"/>
              <a:ext cx="4088" cy="7569"/>
              <a:chOff x="4625414" y="5069305"/>
              <a:chExt cx="2595924" cy="4806470"/>
            </a:xfrm>
          </p:grpSpPr>
          <p:sp>
            <p:nvSpPr>
              <p:cNvPr id="29" name="矩形 28"/>
              <p:cNvSpPr/>
              <p:nvPr/>
            </p:nvSpPr>
            <p:spPr>
              <a:xfrm>
                <a:off x="6114432" y="8415943"/>
                <a:ext cx="1106906" cy="1459832"/>
              </a:xfrm>
              <a:prstGeom prst="rect">
                <a:avLst/>
              </a:prstGeom>
              <a:solidFill>
                <a:srgbClr val="3E5EE3"/>
              </a:solidFill>
              <a:ln w="25400" cap="flat" cmpd="sng" algn="ctr">
                <a:noFill/>
                <a:prstDash val="solid"/>
              </a:ln>
              <a:effectLst>
                <a:outerShdw blurRad="177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 name="箭头: 右 1"/>
              <p:cNvSpPr/>
              <p:nvPr/>
            </p:nvSpPr>
            <p:spPr>
              <a:xfrm>
                <a:off x="4625414" y="5069305"/>
                <a:ext cx="433136" cy="28875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sp>
          <p:nvSpPr>
            <p:cNvPr id="159" name="任意多边形: 形状 158"/>
            <p:cNvSpPr/>
            <p:nvPr userDrawn="1"/>
          </p:nvSpPr>
          <p:spPr>
            <a:xfrm>
              <a:off x="15826" y="608"/>
              <a:ext cx="1794" cy="1888"/>
            </a:xfrm>
            <a:custGeom>
              <a:avLst/>
              <a:gdLst>
                <a:gd name="connsiteX0" fmla="*/ 0 w 1138990"/>
                <a:gd name="connsiteY0" fmla="*/ 0 h 1199148"/>
                <a:gd name="connsiteX1" fmla="*/ 1138990 w 1138990"/>
                <a:gd name="connsiteY1" fmla="*/ 0 h 1199148"/>
                <a:gd name="connsiteX2" fmla="*/ 1138989 w 1138990"/>
                <a:gd name="connsiteY2" fmla="*/ 629653 h 1199148"/>
                <a:gd name="connsiteX3" fmla="*/ 569494 w 1138990"/>
                <a:gd name="connsiteY3" fmla="*/ 1199148 h 1199148"/>
                <a:gd name="connsiteX4" fmla="*/ 569495 w 1138990"/>
                <a:gd name="connsiteY4" fmla="*/ 1199147 h 1199148"/>
                <a:gd name="connsiteX5" fmla="*/ 0 w 1138990"/>
                <a:gd name="connsiteY5" fmla="*/ 629652 h 119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990" h="1199148">
                  <a:moveTo>
                    <a:pt x="0" y="0"/>
                  </a:moveTo>
                  <a:lnTo>
                    <a:pt x="1138990" y="0"/>
                  </a:lnTo>
                  <a:lnTo>
                    <a:pt x="1138989" y="629653"/>
                  </a:lnTo>
                  <a:cubicBezTo>
                    <a:pt x="1138989" y="944176"/>
                    <a:pt x="884017" y="1199148"/>
                    <a:pt x="569494" y="1199148"/>
                  </a:cubicBezTo>
                  <a:lnTo>
                    <a:pt x="569495" y="1199147"/>
                  </a:lnTo>
                  <a:cubicBezTo>
                    <a:pt x="254972" y="1199147"/>
                    <a:pt x="0" y="944175"/>
                    <a:pt x="0" y="629652"/>
                  </a:cubicBezTo>
                  <a:close/>
                </a:path>
              </a:pathLst>
            </a:custGeom>
            <a:solidFill>
              <a:srgbClr val="3E5E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65" name="矩形: 圆角 164"/>
            <p:cNvSpPr/>
            <p:nvPr userDrawn="1"/>
          </p:nvSpPr>
          <p:spPr>
            <a:xfrm>
              <a:off x="12706" y="14135"/>
              <a:ext cx="2710" cy="831"/>
            </a:xfrm>
            <a:prstGeom prst="roundRect">
              <a:avLst>
                <a:gd name="adj" fmla="val 50000"/>
              </a:avLst>
            </a:prstGeom>
            <a:solidFill>
              <a:srgbClr val="3E5EE3"/>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cs typeface="+mn-cs"/>
              </a:endParaRPr>
            </a:p>
          </p:txBody>
        </p:sp>
      </p:gr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与正文">
    <p:bg>
      <p:bgPr>
        <a:solidFill>
          <a:schemeClr val="accent1">
            <a:lumMod val="7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3"/>
            <a:ext cx="2057400" cy="273844"/>
          </a:xfrm>
        </p:spPr>
        <p:txBody>
          <a:bodyPr/>
          <a:lstStyle/>
          <a:p>
            <a:fld id="{08038BC5-6867-479C-BF5B-03208C4C5277}"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028950" y="4767263"/>
            <a:ext cx="3086100" cy="273844"/>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4767263"/>
            <a:ext cx="2057400" cy="273844"/>
          </a:xfrm>
        </p:spPr>
        <p:txBody>
          <a:bodyPr/>
          <a:lstStyle/>
          <a:p>
            <a:fld id="{69D55C41-0F9D-4697-9AE9-E9B3A6ABBF37}" type="slidenum">
              <a:rPr lang="zh-CN" altLang="en-US" smtClean="0">
                <a:solidFill>
                  <a:prstClr val="black"/>
                </a:solidFill>
              </a:rPr>
            </a:fld>
            <a:endParaRPr lang="zh-CN" altLang="en-US">
              <a:solidFill>
                <a:prstClr val="black"/>
              </a:solidFill>
            </a:endParaRPr>
          </a:p>
        </p:txBody>
      </p:sp>
      <p:sp>
        <p:nvSpPr>
          <p:cNvPr id="7" name="矩形 6"/>
          <p:cNvSpPr/>
          <p:nvPr userDrawn="1"/>
        </p:nvSpPr>
        <p:spPr>
          <a:xfrm>
            <a:off x="7130" y="0"/>
            <a:ext cx="9144000" cy="5143500"/>
          </a:xfrm>
          <a:prstGeom prst="rect">
            <a:avLst/>
          </a:prstGeom>
          <a:solidFill>
            <a:schemeClr val="bg1"/>
          </a:solidFill>
          <a:ln>
            <a:noFill/>
          </a:ln>
          <a:effectLst>
            <a:outerShdw blurRad="762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Light" panose="020B0502040204020203" pitchFamily="34" charset="-122"/>
              <a:ea typeface="微软雅黑 Light" panose="020B0502040204020203" pitchFamily="34" charset="-122"/>
            </a:endParaRPr>
          </a:p>
        </p:txBody>
      </p:sp>
      <p:cxnSp>
        <p:nvCxnSpPr>
          <p:cNvPr id="13" name="直线连接符 12"/>
          <p:cNvCxnSpPr/>
          <p:nvPr userDrawn="1"/>
        </p:nvCxnSpPr>
        <p:spPr>
          <a:xfrm>
            <a:off x="575556" y="735546"/>
            <a:ext cx="8100900" cy="0"/>
          </a:xfrm>
          <a:prstGeom prst="line">
            <a:avLst/>
          </a:prstGeom>
          <a:noFill/>
          <a:ln w="12700" cap="flat" cmpd="sng" algn="ctr">
            <a:solidFill>
              <a:srgbClr val="FFFFFF">
                <a:lumMod val="85000"/>
              </a:srgbClr>
            </a:solidFill>
            <a:prstDash val="solid"/>
            <a:miter lim="800000"/>
          </a:ln>
          <a:effectLst/>
        </p:spPr>
      </p:cxnSp>
      <p:sp>
        <p:nvSpPr>
          <p:cNvPr id="14" name="标题 13"/>
          <p:cNvSpPr>
            <a:spLocks noGrp="1"/>
          </p:cNvSpPr>
          <p:nvPr>
            <p:ph type="title"/>
          </p:nvPr>
        </p:nvSpPr>
        <p:spPr>
          <a:xfrm>
            <a:off x="575556" y="303498"/>
            <a:ext cx="8100900" cy="432048"/>
          </a:xfrm>
          <a:prstGeom prst="rect">
            <a:avLst/>
          </a:prstGeom>
        </p:spPr>
        <p:txBody>
          <a:bodyPr/>
          <a:lstStyle>
            <a:lvl1pPr>
              <a:lnSpc>
                <a:spcPct val="100000"/>
              </a:lnSpc>
              <a:defRPr sz="2400" b="1">
                <a:solidFill>
                  <a:schemeClr val="accent1">
                    <a:lumMod val="75000"/>
                  </a:schemeClr>
                </a:solidFill>
                <a:latin typeface="+mj-ea"/>
                <a:ea typeface="+mj-ea"/>
              </a:defRPr>
            </a:lvl1pPr>
          </a:lstStyle>
          <a:p>
            <a:r>
              <a:rPr kumimoji="1" lang="zh-CN" altLang="en-US" dirty="0"/>
              <a:t>单击此处编辑母版标题样式</a:t>
            </a:r>
            <a:endParaRPr kumimoji="1" lang="zh-CN" altLang="en-US" dirty="0"/>
          </a:p>
        </p:txBody>
      </p:sp>
      <p:sp>
        <p:nvSpPr>
          <p:cNvPr id="12" name="矩形 11"/>
          <p:cNvSpPr/>
          <p:nvPr userDrawn="1"/>
        </p:nvSpPr>
        <p:spPr>
          <a:xfrm>
            <a:off x="0" y="4623978"/>
            <a:ext cx="9162510" cy="573528"/>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14"/>
          <p:cNvSpPr txBox="1"/>
          <p:nvPr userDrawn="1"/>
        </p:nvSpPr>
        <p:spPr>
          <a:xfrm>
            <a:off x="5554481" y="4851257"/>
            <a:ext cx="3240360" cy="253916"/>
          </a:xfrm>
          <a:prstGeom prst="rect">
            <a:avLst/>
          </a:prstGeom>
          <a:noFill/>
        </p:spPr>
        <p:txBody>
          <a:bodyPr wrap="square" rtlCol="0">
            <a:spAutoFit/>
          </a:bodyPr>
          <a:lstStyle/>
          <a:p>
            <a:pPr algn="r"/>
            <a:r>
              <a:rPr lang="zh-CN" altLang="en-US" sz="1050" dirty="0">
                <a:solidFill>
                  <a:prstClr val="white"/>
                </a:solidFill>
                <a:latin typeface="微软雅黑" panose="020B0503020204020204" pitchFamily="34" charset="-122"/>
                <a:ea typeface="微软雅黑" panose="020B0503020204020204" pitchFamily="34" charset="-122"/>
              </a:rPr>
              <a:t>国家医疗保障信息平台建设工程</a:t>
            </a:r>
            <a:endParaRPr lang="zh-CN" altLang="en-US" sz="1050" dirty="0">
              <a:solidFill>
                <a:prstClr val="white"/>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sz="quarter" idx="13"/>
          </p:nvPr>
        </p:nvSpPr>
        <p:spPr>
          <a:xfrm>
            <a:off x="575556" y="843558"/>
            <a:ext cx="8100900" cy="3719010"/>
          </a:xfrm>
          <a:prstGeom prst="rect">
            <a:avLst/>
          </a:prstGeom>
        </p:spPr>
        <p:txBody>
          <a:bodyPr/>
          <a:lstStyle>
            <a:lvl1pPr marL="0" indent="342900">
              <a:lnSpc>
                <a:spcPct val="150000"/>
              </a:lnSpc>
              <a:spcBef>
                <a:spcPts val="0"/>
              </a:spcBef>
              <a:buNone/>
              <a:defRPr>
                <a:solidFill>
                  <a:schemeClr val="accent1">
                    <a:lumMod val="75000"/>
                  </a:schemeClr>
                </a:solidFill>
                <a:latin typeface="微软雅黑 Light" panose="020B0502040204020203" pitchFamily="34" charset="-122"/>
                <a:ea typeface="微软雅黑 Light" panose="020B0502040204020203" pitchFamily="34" charset="-122"/>
              </a:defRPr>
            </a:lvl1pPr>
          </a:lstStyle>
          <a:p>
            <a:pPr lvl="0"/>
            <a:r>
              <a:rPr kumimoji="1" lang="zh-CN" altLang="en-US" dirty="0"/>
              <a:t>单击此处编辑母版文本样式</a:t>
            </a:r>
            <a:endParaRPr kumimoji="1" lang="zh-CN" altLang="en-US" dirty="0"/>
          </a:p>
        </p:txBody>
      </p:sp>
      <p:pic>
        <p:nvPicPr>
          <p:cNvPr id="9" name="图片 8"/>
          <p:cNvPicPr>
            <a:picLocks noChangeAspect="1"/>
          </p:cNvPicPr>
          <p:nvPr userDrawn="1"/>
        </p:nvPicPr>
        <p:blipFill rotWithShape="1">
          <a:blip r:embed="rId2"/>
          <a:srcRect l="-1" t="1" r="19505" b="45156"/>
          <a:stretch>
            <a:fillRect/>
          </a:stretch>
        </p:blipFill>
        <p:spPr>
          <a:xfrm>
            <a:off x="5554481" y="2664176"/>
            <a:ext cx="3367710" cy="2251856"/>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57948" y="126356"/>
            <a:ext cx="8626560" cy="683013"/>
          </a:xfrm>
          <a:prstGeom prst="rect">
            <a:avLst/>
          </a:prstGeom>
        </p:spPr>
        <p:txBody>
          <a:bodyPr/>
          <a:lstStyle>
            <a:lvl1pPr defTabSz="617220" eaLnBrk="1" hangingPunct="1">
              <a:lnSpc>
                <a:spcPct val="100000"/>
              </a:lnSpc>
              <a:spcBef>
                <a:spcPct val="0"/>
              </a:spcBef>
              <a:buNone/>
              <a:defRPr sz="2880" b="1">
                <a:latin typeface="微软雅黑" panose="020B0503020204020204" pitchFamily="34" charset="-122"/>
                <a:ea typeface="微软雅黑" panose="020B0503020204020204" pitchFamily="34" charset="-122"/>
              </a:defRPr>
            </a:lvl1pPr>
          </a:lstStyle>
          <a:p>
            <a:pPr defTabSz="822960" eaLnBrk="1" hangingPunct="1">
              <a:lnSpc>
                <a:spcPct val="100000"/>
              </a:lnSpc>
              <a:spcBef>
                <a:spcPct val="0"/>
              </a:spcBef>
              <a:buNone/>
            </a:pPr>
            <a:r>
              <a:rPr lang="en-US" altLang="zh-CN" sz="2880" b="1" dirty="0">
                <a:solidFill>
                  <a:prstClr val="black"/>
                </a:solidFill>
                <a:latin typeface="Verdana" panose="020B0604030504040204" pitchFamily="34" charset="0"/>
                <a:ea typeface="Verdana" panose="020B0604030504040204" pitchFamily="34" charset="0"/>
                <a:cs typeface="Verdana" panose="020B0604030504040204" pitchFamily="34" charset="0"/>
              </a:rPr>
              <a:t>32PT </a:t>
            </a:r>
            <a:r>
              <a:rPr lang="zh-CN" altLang="en-US" sz="2880" b="1" dirty="0">
                <a:solidFill>
                  <a:prstClr val="black"/>
                </a:solidFill>
                <a:latin typeface="Verdana" panose="020B0604030504040204" pitchFamily="34" charset="0"/>
                <a:ea typeface="微软雅黑" panose="020B0503020204020204" pitchFamily="34" charset="-122"/>
                <a:cs typeface="Verdana" panose="020B0604030504040204" pitchFamily="34" charset="0"/>
              </a:rPr>
              <a:t>微软雅黑 加粗</a:t>
            </a:r>
            <a:endParaRPr lang="zh-CN" altLang="en-US" sz="2880" b="1" dirty="0">
              <a:solidFill>
                <a:prstClr val="black"/>
              </a:solidFill>
              <a:latin typeface="Verdana" panose="020B0604030504040204" pitchFamily="34" charset="0"/>
              <a:ea typeface="微软雅黑" panose="020B0503020204020204" pitchFamily="34" charset="-122"/>
              <a:cs typeface="Verdana" panose="020B0604030504040204" pitchFamily="34" charset="0"/>
            </a:endParaRPr>
          </a:p>
        </p:txBody>
      </p:sp>
      <p:sp>
        <p:nvSpPr>
          <p:cNvPr id="8" name="内容占位符 7"/>
          <p:cNvSpPr>
            <a:spLocks noGrp="1"/>
          </p:cNvSpPr>
          <p:nvPr>
            <p:ph sz="quarter" idx="10"/>
          </p:nvPr>
        </p:nvSpPr>
        <p:spPr>
          <a:xfrm>
            <a:off x="257177" y="1136823"/>
            <a:ext cx="8627333" cy="36020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内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H_Number_1">
            <a:hlinkClick r:id="rId3" action="ppaction://hlinksldjump"/>
          </p:cNvPr>
          <p:cNvSpPr/>
          <p:nvPr userDrawn="1">
            <p:custDataLst>
              <p:tags r:id="rId4"/>
            </p:custDataLst>
          </p:nvPr>
        </p:nvSpPr>
        <p:spPr>
          <a:xfrm>
            <a:off x="208758" y="315025"/>
            <a:ext cx="765696" cy="366905"/>
          </a:xfrm>
          <a:custGeom>
            <a:avLst/>
            <a:gdLst>
              <a:gd name="connsiteX0" fmla="*/ 0 w 943532"/>
              <a:gd name="connsiteY0" fmla="*/ 0 h 360040"/>
              <a:gd name="connsiteX1" fmla="*/ 943532 w 943532"/>
              <a:gd name="connsiteY1" fmla="*/ 0 h 360040"/>
              <a:gd name="connsiteX2" fmla="*/ 792088 w 943532"/>
              <a:gd name="connsiteY2" fmla="*/ 180020 h 360040"/>
              <a:gd name="connsiteX3" fmla="*/ 943532 w 943532"/>
              <a:gd name="connsiteY3" fmla="*/ 360040 h 360040"/>
              <a:gd name="connsiteX4" fmla="*/ 0 w 943532"/>
              <a:gd name="connsiteY4" fmla="*/ 36004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532" h="360040">
                <a:moveTo>
                  <a:pt x="0" y="0"/>
                </a:moveTo>
                <a:lnTo>
                  <a:pt x="943532" y="0"/>
                </a:lnTo>
                <a:lnTo>
                  <a:pt x="792088" y="180020"/>
                </a:lnTo>
                <a:lnTo>
                  <a:pt x="943532" y="360040"/>
                </a:lnTo>
                <a:lnTo>
                  <a:pt x="0" y="360040"/>
                </a:lnTo>
                <a:close/>
              </a:path>
            </a:pathLst>
          </a:custGeom>
          <a:solidFill>
            <a:srgbClr val="DC0A1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1000" bIns="0" rtlCol="0" anchor="ctr"/>
          <a:lstStyle/>
          <a:p>
            <a:pPr algn="ctr"/>
            <a:endParaRPr lang="zh-CN" altLang="en-US" sz="1500" dirty="0">
              <a:solidFill>
                <a:srgbClr val="FFFFFF"/>
              </a:solidFill>
              <a:latin typeface="微软雅黑" panose="020B0503020204020204" pitchFamily="34" charset="-122"/>
              <a:ea typeface="微软雅黑" panose="020B0503020204020204" pitchFamily="34" charset="-122"/>
            </a:endParaRPr>
          </a:p>
        </p:txBody>
      </p:sp>
      <p:sp>
        <p:nvSpPr>
          <p:cNvPr id="4" name="MH_Number_1">
            <a:hlinkClick r:id="rId3" action="ppaction://hlinksldjump"/>
          </p:cNvPr>
          <p:cNvSpPr/>
          <p:nvPr userDrawn="1">
            <p:custDataLst>
              <p:tags r:id="rId5"/>
            </p:custDataLst>
          </p:nvPr>
        </p:nvSpPr>
        <p:spPr>
          <a:xfrm>
            <a:off x="0" y="4776595"/>
            <a:ext cx="4543425" cy="366905"/>
          </a:xfrm>
          <a:custGeom>
            <a:avLst/>
            <a:gdLst>
              <a:gd name="connsiteX0" fmla="*/ 0 w 943532"/>
              <a:gd name="connsiteY0" fmla="*/ 0 h 360040"/>
              <a:gd name="connsiteX1" fmla="*/ 943532 w 943532"/>
              <a:gd name="connsiteY1" fmla="*/ 0 h 360040"/>
              <a:gd name="connsiteX2" fmla="*/ 792088 w 943532"/>
              <a:gd name="connsiteY2" fmla="*/ 180020 h 360040"/>
              <a:gd name="connsiteX3" fmla="*/ 943532 w 943532"/>
              <a:gd name="connsiteY3" fmla="*/ 360040 h 360040"/>
              <a:gd name="connsiteX4" fmla="*/ 0 w 943532"/>
              <a:gd name="connsiteY4" fmla="*/ 36004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532" h="360040">
                <a:moveTo>
                  <a:pt x="0" y="0"/>
                </a:moveTo>
                <a:lnTo>
                  <a:pt x="943532" y="0"/>
                </a:lnTo>
                <a:lnTo>
                  <a:pt x="792088" y="180020"/>
                </a:lnTo>
                <a:lnTo>
                  <a:pt x="943532" y="360040"/>
                </a:lnTo>
                <a:lnTo>
                  <a:pt x="0" y="360040"/>
                </a:lnTo>
                <a:close/>
              </a:path>
            </a:pathLst>
          </a:custGeom>
          <a:solidFill>
            <a:srgbClr val="DC0A1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1000" bIns="0" rtlCol="0" anchor="ctr"/>
          <a:lstStyle/>
          <a:p>
            <a:pPr algn="ctr"/>
            <a:endParaRPr lang="zh-CN" altLang="en-US" sz="1500" dirty="0">
              <a:solidFill>
                <a:srgbClr val="FFFFFF"/>
              </a:solidFill>
              <a:latin typeface="微软雅黑" panose="020B0503020204020204" pitchFamily="34" charset="-122"/>
              <a:ea typeface="微软雅黑" panose="020B0503020204020204" pitchFamily="34" charset="-122"/>
            </a:endParaRPr>
          </a:p>
        </p:txBody>
      </p:sp>
      <p:sp>
        <p:nvSpPr>
          <p:cNvPr id="5" name="MH_Number_1">
            <a:hlinkClick r:id="rId3" action="ppaction://hlinksldjump"/>
          </p:cNvPr>
          <p:cNvSpPr/>
          <p:nvPr userDrawn="1">
            <p:custDataLst>
              <p:tags r:id="rId6"/>
            </p:custDataLst>
          </p:nvPr>
        </p:nvSpPr>
        <p:spPr>
          <a:xfrm flipH="1">
            <a:off x="4543425" y="4776595"/>
            <a:ext cx="4600575" cy="366905"/>
          </a:xfrm>
          <a:custGeom>
            <a:avLst/>
            <a:gdLst>
              <a:gd name="connsiteX0" fmla="*/ 0 w 943532"/>
              <a:gd name="connsiteY0" fmla="*/ 0 h 360040"/>
              <a:gd name="connsiteX1" fmla="*/ 943532 w 943532"/>
              <a:gd name="connsiteY1" fmla="*/ 0 h 360040"/>
              <a:gd name="connsiteX2" fmla="*/ 792088 w 943532"/>
              <a:gd name="connsiteY2" fmla="*/ 180020 h 360040"/>
              <a:gd name="connsiteX3" fmla="*/ 943532 w 943532"/>
              <a:gd name="connsiteY3" fmla="*/ 360040 h 360040"/>
              <a:gd name="connsiteX4" fmla="*/ 0 w 943532"/>
              <a:gd name="connsiteY4" fmla="*/ 36004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532" h="360040">
                <a:moveTo>
                  <a:pt x="0" y="0"/>
                </a:moveTo>
                <a:lnTo>
                  <a:pt x="943532" y="0"/>
                </a:lnTo>
                <a:lnTo>
                  <a:pt x="792088" y="180020"/>
                </a:lnTo>
                <a:lnTo>
                  <a:pt x="943532" y="360040"/>
                </a:lnTo>
                <a:lnTo>
                  <a:pt x="0" y="360040"/>
                </a:lnTo>
                <a:close/>
              </a:path>
            </a:pathLst>
          </a:custGeom>
          <a:solidFill>
            <a:srgbClr val="DC0A1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1000" bIns="0" rtlCol="0" anchor="ctr"/>
          <a:lstStyle/>
          <a:p>
            <a:pPr algn="ctr"/>
            <a:endParaRPr lang="zh-CN" altLang="en-US" sz="1500" dirty="0">
              <a:solidFill>
                <a:srgbClr val="FFFFFF"/>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a:xfrm>
            <a:off x="4243275" y="4833211"/>
            <a:ext cx="486000" cy="273844"/>
          </a:xfrm>
          <a:prstGeom prst="rect">
            <a:avLst/>
          </a:prstGeom>
        </p:spPr>
        <p:txBody>
          <a:bodyPr/>
          <a:lstStyle>
            <a:lvl1pPr>
              <a:defRPr sz="1800">
                <a:solidFill>
                  <a:srgbClr val="DC0A16"/>
                </a:solidFill>
                <a:latin typeface="微软雅黑" panose="020B0503020204020204" pitchFamily="34" charset="-122"/>
                <a:ea typeface="微软雅黑" panose="020B0503020204020204" pitchFamily="34" charset="-122"/>
              </a:defRPr>
            </a:lvl1pPr>
          </a:lstStyle>
          <a:p>
            <a:fld id="{23BE4DA8-0BF8-4295-BC5F-41204B2EADD5}"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D253E783-8917-4838-BAE0-45B889D1C37D}"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8A42F8B7-CE50-4BA7-9828-EF3DB2342CC5}" type="slidenum">
              <a:rPr lang="zh-CN" altLang="en-US" smtClean="0"/>
            </a:fld>
            <a:endParaRPr lang="zh-CN" altLang="en-US"/>
          </a:p>
        </p:txBody>
      </p:sp>
    </p:spTree>
  </p:cSld>
  <p:clrMapOvr>
    <a:masterClrMapping/>
  </p:clrMapOvr>
  <p:transition spd="slow" advClick="0" advTm="1000">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grpSp>
        <p:nvGrpSpPr>
          <p:cNvPr id="6" name="组合 5"/>
          <p:cNvGrpSpPr/>
          <p:nvPr userDrawn="1"/>
        </p:nvGrpSpPr>
        <p:grpSpPr>
          <a:xfrm>
            <a:off x="0" y="5046300"/>
            <a:ext cx="9144000" cy="97200"/>
            <a:chOff x="0" y="5602288"/>
            <a:chExt cx="9144000" cy="112712"/>
          </a:xfrm>
        </p:grpSpPr>
        <p:sp>
          <p:nvSpPr>
            <p:cNvPr id="7" name="矩形 6"/>
            <p:cNvSpPr/>
            <p:nvPr/>
          </p:nvSpPr>
          <p:spPr bwMode="auto">
            <a:xfrm>
              <a:off x="0" y="5602288"/>
              <a:ext cx="7315200" cy="112712"/>
            </a:xfrm>
            <a:prstGeom prst="rect">
              <a:avLst/>
            </a:prstGeom>
            <a:solidFill>
              <a:srgbClr val="0E357F"/>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defTabSz="822960" eaLnBrk="1" fontAlgn="auto" hangingPunct="1">
                <a:spcBef>
                  <a:spcPts val="0"/>
                </a:spcBef>
                <a:spcAft>
                  <a:spcPts val="0"/>
                </a:spcAft>
                <a:defRPr/>
              </a:pPr>
              <a:endParaRPr lang="zh-CN" altLang="en-US" sz="1015">
                <a:solidFill>
                  <a:srgbClr val="0E357F"/>
                </a:solidFill>
              </a:endParaRPr>
            </a:p>
          </p:txBody>
        </p:sp>
        <p:sp>
          <p:nvSpPr>
            <p:cNvPr id="8" name="矩形 7"/>
            <p:cNvSpPr/>
            <p:nvPr/>
          </p:nvSpPr>
          <p:spPr bwMode="auto">
            <a:xfrm>
              <a:off x="7315200" y="5602288"/>
              <a:ext cx="1828800" cy="112712"/>
            </a:xfrm>
            <a:prstGeom prst="rect">
              <a:avLst/>
            </a:prstGeom>
            <a:solidFill>
              <a:srgbClr val="267F9D"/>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defTabSz="822960" eaLnBrk="1" fontAlgn="auto" hangingPunct="1">
                <a:spcBef>
                  <a:spcPts val="0"/>
                </a:spcBef>
                <a:spcAft>
                  <a:spcPts val="0"/>
                </a:spcAft>
                <a:defRPr/>
              </a:pPr>
              <a:endParaRPr lang="zh-CN" altLang="en-US" sz="1015">
                <a:solidFill>
                  <a:prstClr val="white"/>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与正文">
    <p:bg>
      <p:bgPr>
        <a:solidFill>
          <a:schemeClr val="accent1">
            <a:lumMod val="7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3"/>
            <a:ext cx="2057400" cy="273844"/>
          </a:xfrm>
        </p:spPr>
        <p:txBody>
          <a:bodyPr/>
          <a:lstStyle/>
          <a:p>
            <a:fld id="{08038BC5-6867-479C-BF5B-03208C4C5277}"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p:spPr>
        <p:txBody>
          <a:bodyPr/>
          <a:lstStyle/>
          <a:p>
            <a:fld id="{69D55C41-0F9D-4697-9AE9-E9B3A6ABBF37}" type="slidenum">
              <a:rPr lang="zh-CN" altLang="en-US" smtClean="0"/>
            </a:fld>
            <a:endParaRPr lang="zh-CN" altLang="en-US"/>
          </a:p>
        </p:txBody>
      </p:sp>
      <p:sp>
        <p:nvSpPr>
          <p:cNvPr id="7" name="矩形 6"/>
          <p:cNvSpPr/>
          <p:nvPr userDrawn="1"/>
        </p:nvSpPr>
        <p:spPr>
          <a:xfrm>
            <a:off x="7130" y="0"/>
            <a:ext cx="9144000" cy="5143500"/>
          </a:xfrm>
          <a:prstGeom prst="rect">
            <a:avLst/>
          </a:prstGeom>
          <a:solidFill>
            <a:schemeClr val="bg1"/>
          </a:solidFill>
          <a:ln>
            <a:noFill/>
          </a:ln>
          <a:effectLst>
            <a:outerShdw blurRad="762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a typeface="微软雅黑 Light" panose="020B0502040204020203" pitchFamily="34" charset="-122"/>
            </a:endParaRPr>
          </a:p>
        </p:txBody>
      </p:sp>
      <p:cxnSp>
        <p:nvCxnSpPr>
          <p:cNvPr id="13" name="直线连接符 12"/>
          <p:cNvCxnSpPr/>
          <p:nvPr userDrawn="1"/>
        </p:nvCxnSpPr>
        <p:spPr>
          <a:xfrm>
            <a:off x="575556" y="735546"/>
            <a:ext cx="8100900" cy="0"/>
          </a:xfrm>
          <a:prstGeom prst="line">
            <a:avLst/>
          </a:prstGeom>
          <a:noFill/>
          <a:ln w="12700" cap="flat" cmpd="sng" algn="ctr">
            <a:solidFill>
              <a:srgbClr val="FFFFFF">
                <a:lumMod val="85000"/>
              </a:srgbClr>
            </a:solidFill>
            <a:prstDash val="solid"/>
            <a:miter lim="800000"/>
          </a:ln>
          <a:effectLst/>
        </p:spPr>
      </p:cxnSp>
      <p:sp>
        <p:nvSpPr>
          <p:cNvPr id="14" name="标题 13"/>
          <p:cNvSpPr>
            <a:spLocks noGrp="1"/>
          </p:cNvSpPr>
          <p:nvPr>
            <p:ph type="title"/>
          </p:nvPr>
        </p:nvSpPr>
        <p:spPr>
          <a:xfrm>
            <a:off x="575556" y="303498"/>
            <a:ext cx="8100900" cy="432048"/>
          </a:xfrm>
          <a:prstGeom prst="rect">
            <a:avLst/>
          </a:prstGeom>
        </p:spPr>
        <p:txBody>
          <a:bodyPr/>
          <a:lstStyle>
            <a:lvl1pPr>
              <a:lnSpc>
                <a:spcPct val="100000"/>
              </a:lnSpc>
              <a:defRPr sz="2400" b="1">
                <a:solidFill>
                  <a:schemeClr val="accent1">
                    <a:lumMod val="75000"/>
                  </a:schemeClr>
                </a:solidFill>
                <a:latin typeface="+mj-ea"/>
                <a:ea typeface="+mj-ea"/>
              </a:defRPr>
            </a:lvl1pPr>
          </a:lstStyle>
          <a:p>
            <a:r>
              <a:rPr kumimoji="1" lang="zh-CN" altLang="en-US" dirty="0"/>
              <a:t>单击此处编辑母版标题样式</a:t>
            </a:r>
            <a:endParaRPr kumimoji="1" lang="zh-CN" altLang="en-US" dirty="0"/>
          </a:p>
        </p:txBody>
      </p:sp>
      <p:sp>
        <p:nvSpPr>
          <p:cNvPr id="12" name="矩形 11"/>
          <p:cNvSpPr/>
          <p:nvPr userDrawn="1"/>
        </p:nvSpPr>
        <p:spPr>
          <a:xfrm>
            <a:off x="0" y="4623978"/>
            <a:ext cx="9162510" cy="573528"/>
          </a:xfrm>
          <a:prstGeom prst="rect">
            <a:avLst/>
          </a:prstGeom>
          <a:solidFill>
            <a:srgbClr val="205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userDrawn="1"/>
        </p:nvSpPr>
        <p:spPr>
          <a:xfrm>
            <a:off x="5554481" y="4851257"/>
            <a:ext cx="3240360" cy="253916"/>
          </a:xfrm>
          <a:prstGeom prst="rect">
            <a:avLst/>
          </a:prstGeom>
          <a:noFill/>
        </p:spPr>
        <p:txBody>
          <a:bodyPr wrap="square" rtlCol="0">
            <a:spAutoFit/>
          </a:bodyPr>
          <a:lstStyle/>
          <a:p>
            <a:pPr algn="r"/>
            <a:r>
              <a:rPr lang="zh-CN" altLang="en-US" sz="1050" dirty="0">
                <a:solidFill>
                  <a:schemeClr val="bg1"/>
                </a:solidFill>
                <a:latin typeface="+mj-ea"/>
                <a:ea typeface="+mj-ea"/>
              </a:rPr>
              <a:t>国家医疗保障信息平台建设工程</a:t>
            </a:r>
            <a:endParaRPr lang="zh-CN" altLang="en-US" sz="1050" dirty="0">
              <a:solidFill>
                <a:schemeClr val="bg1"/>
              </a:solidFill>
              <a:latin typeface="+mj-ea"/>
              <a:ea typeface="+mj-ea"/>
            </a:endParaRPr>
          </a:p>
        </p:txBody>
      </p:sp>
      <p:sp>
        <p:nvSpPr>
          <p:cNvPr id="3" name="内容占位符 2"/>
          <p:cNvSpPr>
            <a:spLocks noGrp="1"/>
          </p:cNvSpPr>
          <p:nvPr>
            <p:ph sz="quarter" idx="13"/>
          </p:nvPr>
        </p:nvSpPr>
        <p:spPr>
          <a:xfrm>
            <a:off x="575556" y="843558"/>
            <a:ext cx="8100900" cy="3719010"/>
          </a:xfrm>
          <a:prstGeom prst="rect">
            <a:avLst/>
          </a:prstGeom>
        </p:spPr>
        <p:txBody>
          <a:bodyPr/>
          <a:lstStyle>
            <a:lvl1pPr marL="0" indent="342900">
              <a:lnSpc>
                <a:spcPct val="150000"/>
              </a:lnSpc>
              <a:spcBef>
                <a:spcPts val="0"/>
              </a:spcBef>
              <a:buNone/>
              <a:defRPr>
                <a:solidFill>
                  <a:schemeClr val="accent1">
                    <a:lumMod val="75000"/>
                  </a:schemeClr>
                </a:solidFill>
                <a:latin typeface="微软雅黑 Light" panose="020B0502040204020203" pitchFamily="34" charset="-122"/>
                <a:ea typeface="微软雅黑 Light" panose="020B0502040204020203" pitchFamily="34" charset="-122"/>
              </a:defRPr>
            </a:lvl1pPr>
          </a:lstStyle>
          <a:p>
            <a:pPr lvl="0"/>
            <a:r>
              <a:rPr kumimoji="1" lang="zh-CN" altLang="en-US" dirty="0"/>
              <a:t>单击此处编辑母版文本样式</a:t>
            </a:r>
            <a:endParaRPr kumimoji="1" lang="zh-CN" altLang="en-US" dirty="0"/>
          </a:p>
        </p:txBody>
      </p:sp>
      <p:pic>
        <p:nvPicPr>
          <p:cNvPr id="9" name="图片 8"/>
          <p:cNvPicPr>
            <a:picLocks noChangeAspect="1"/>
          </p:cNvPicPr>
          <p:nvPr userDrawn="1"/>
        </p:nvPicPr>
        <p:blipFill rotWithShape="1">
          <a:blip r:embed="rId2"/>
          <a:srcRect l="-1" t="1" r="19505" b="45156"/>
          <a:stretch>
            <a:fillRect/>
          </a:stretch>
        </p:blipFill>
        <p:spPr>
          <a:xfrm>
            <a:off x="5554481" y="2664176"/>
            <a:ext cx="3367710" cy="225185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57948" y="126356"/>
            <a:ext cx="8626560" cy="683013"/>
          </a:xfrm>
          <a:prstGeom prst="rect">
            <a:avLst/>
          </a:prstGeom>
        </p:spPr>
        <p:txBody>
          <a:bodyPr/>
          <a:lstStyle>
            <a:lvl1pPr defTabSz="617220" eaLnBrk="1" hangingPunct="1">
              <a:lnSpc>
                <a:spcPct val="100000"/>
              </a:lnSpc>
              <a:spcBef>
                <a:spcPct val="0"/>
              </a:spcBef>
              <a:buNone/>
              <a:defRPr sz="2880" b="1">
                <a:latin typeface="微软雅黑" panose="020B0503020204020204" pitchFamily="34" charset="-122"/>
                <a:ea typeface="微软雅黑" panose="020B0503020204020204" pitchFamily="34" charset="-122"/>
              </a:defRPr>
            </a:lvl1pPr>
          </a:lstStyle>
          <a:p>
            <a:pPr defTabSz="822960" eaLnBrk="1" hangingPunct="1">
              <a:lnSpc>
                <a:spcPct val="100000"/>
              </a:lnSpc>
              <a:spcBef>
                <a:spcPct val="0"/>
              </a:spcBef>
              <a:buNone/>
            </a:pPr>
            <a:r>
              <a:rPr lang="en-US" altLang="zh-CN" sz="2880" b="1" dirty="0">
                <a:solidFill>
                  <a:prstClr val="black"/>
                </a:solidFill>
                <a:latin typeface="Verdana" panose="020B0604030504040204" pitchFamily="34" charset="0"/>
                <a:ea typeface="Verdana" panose="020B0604030504040204" pitchFamily="34" charset="0"/>
                <a:cs typeface="Verdana" panose="020B0604030504040204" pitchFamily="34" charset="0"/>
              </a:rPr>
              <a:t>32PT </a:t>
            </a:r>
            <a:r>
              <a:rPr lang="zh-CN" altLang="en-US" sz="2880" b="1" dirty="0">
                <a:solidFill>
                  <a:prstClr val="black"/>
                </a:solidFill>
                <a:latin typeface="Verdana" panose="020B0604030504040204" pitchFamily="34" charset="0"/>
                <a:ea typeface="微软雅黑" panose="020B0503020204020204" pitchFamily="34" charset="-122"/>
                <a:cs typeface="Verdana" panose="020B0604030504040204" pitchFamily="34" charset="0"/>
              </a:rPr>
              <a:t>微软雅黑 加粗</a:t>
            </a:r>
            <a:endParaRPr lang="zh-CN" altLang="en-US" sz="2880" b="1" dirty="0">
              <a:solidFill>
                <a:prstClr val="black"/>
              </a:solidFill>
              <a:latin typeface="Verdana" panose="020B0604030504040204" pitchFamily="34" charset="0"/>
              <a:ea typeface="微软雅黑" panose="020B0503020204020204" pitchFamily="34" charset="-122"/>
              <a:cs typeface="Verdana" panose="020B0604030504040204" pitchFamily="34" charset="0"/>
            </a:endParaRPr>
          </a:p>
        </p:txBody>
      </p:sp>
      <p:sp>
        <p:nvSpPr>
          <p:cNvPr id="8" name="内容占位符 7"/>
          <p:cNvSpPr>
            <a:spLocks noGrp="1"/>
          </p:cNvSpPr>
          <p:nvPr>
            <p:ph sz="quarter" idx="10"/>
          </p:nvPr>
        </p:nvSpPr>
        <p:spPr>
          <a:xfrm>
            <a:off x="257177" y="1136823"/>
            <a:ext cx="8627333" cy="36020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图片 13" descr="微信图片_20211116172511"/>
          <p:cNvPicPr>
            <a:picLocks noChangeAspect="1"/>
          </p:cNvPicPr>
          <p:nvPr userDrawn="1"/>
        </p:nvPicPr>
        <p:blipFill>
          <a:blip r:embed="rId2"/>
          <a:stretch>
            <a:fillRect/>
          </a:stretch>
        </p:blipFill>
        <p:spPr>
          <a:xfrm>
            <a:off x="-193675" y="-395605"/>
            <a:ext cx="9523095" cy="5824220"/>
          </a:xfrm>
          <a:prstGeom prst="rect">
            <a:avLst/>
          </a:prstGeom>
        </p:spPr>
      </p:pic>
      <p:grpSp>
        <p:nvGrpSpPr>
          <p:cNvPr id="4" name="组合 34"/>
          <p:cNvGrpSpPr/>
          <p:nvPr userDrawn="1"/>
        </p:nvGrpSpPr>
        <p:grpSpPr>
          <a:xfrm>
            <a:off x="6943090" y="208915"/>
            <a:ext cx="2083435" cy="452120"/>
            <a:chOff x="584200" y="1916832"/>
            <a:chExt cx="7837537" cy="2219325"/>
          </a:xfrm>
        </p:grpSpPr>
        <p:pic>
          <p:nvPicPr>
            <p:cNvPr id="5" name="Picture 2" descr="F:\技术文档\PPT模板\沈阳医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559" y="2204864"/>
              <a:ext cx="3911104" cy="10731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200" y="1916832"/>
              <a:ext cx="403223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3282588"/>
              <a:ext cx="7450137"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组合 1"/>
          <p:cNvGrpSpPr/>
          <p:nvPr userDrawn="1"/>
        </p:nvGrpSpPr>
        <p:grpSpPr>
          <a:xfrm>
            <a:off x="208546" y="0"/>
            <a:ext cx="818149" cy="861361"/>
            <a:chOff x="10058399" y="386083"/>
            <a:chExt cx="1138990" cy="1199148"/>
          </a:xfrm>
        </p:grpSpPr>
        <p:sp>
          <p:nvSpPr>
            <p:cNvPr id="11" name="任意多边形: 形状 10"/>
            <p:cNvSpPr/>
            <p:nvPr/>
          </p:nvSpPr>
          <p:spPr>
            <a:xfrm>
              <a:off x="10058399" y="386083"/>
              <a:ext cx="1138990" cy="1199148"/>
            </a:xfrm>
            <a:custGeom>
              <a:avLst/>
              <a:gdLst>
                <a:gd name="connsiteX0" fmla="*/ 0 w 1138990"/>
                <a:gd name="connsiteY0" fmla="*/ 0 h 1199148"/>
                <a:gd name="connsiteX1" fmla="*/ 1138990 w 1138990"/>
                <a:gd name="connsiteY1" fmla="*/ 0 h 1199148"/>
                <a:gd name="connsiteX2" fmla="*/ 1138989 w 1138990"/>
                <a:gd name="connsiteY2" fmla="*/ 629653 h 1199148"/>
                <a:gd name="connsiteX3" fmla="*/ 569494 w 1138990"/>
                <a:gd name="connsiteY3" fmla="*/ 1199148 h 1199148"/>
                <a:gd name="connsiteX4" fmla="*/ 569495 w 1138990"/>
                <a:gd name="connsiteY4" fmla="*/ 1199147 h 1199148"/>
                <a:gd name="connsiteX5" fmla="*/ 0 w 1138990"/>
                <a:gd name="connsiteY5" fmla="*/ 629652 h 119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990" h="1199148">
                  <a:moveTo>
                    <a:pt x="0" y="0"/>
                  </a:moveTo>
                  <a:lnTo>
                    <a:pt x="1138990" y="0"/>
                  </a:lnTo>
                  <a:lnTo>
                    <a:pt x="1138989" y="629653"/>
                  </a:lnTo>
                  <a:cubicBezTo>
                    <a:pt x="1138989" y="944176"/>
                    <a:pt x="884017" y="1199148"/>
                    <a:pt x="569494" y="1199148"/>
                  </a:cubicBezTo>
                  <a:lnTo>
                    <a:pt x="569495" y="1199147"/>
                  </a:lnTo>
                  <a:cubicBezTo>
                    <a:pt x="254972" y="1199147"/>
                    <a:pt x="0" y="944175"/>
                    <a:pt x="0" y="629652"/>
                  </a:cubicBezTo>
                  <a:close/>
                </a:path>
              </a:pathLst>
            </a:custGeom>
            <a:solidFill>
              <a:srgbClr val="3E5EE3"/>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2" name="椭圆 11"/>
            <p:cNvSpPr/>
            <p:nvPr/>
          </p:nvSpPr>
          <p:spPr>
            <a:xfrm>
              <a:off x="10339136" y="802105"/>
              <a:ext cx="577516" cy="577516"/>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3" name="组合 2"/>
          <p:cNvGrpSpPr/>
          <p:nvPr userDrawn="1"/>
        </p:nvGrpSpPr>
        <p:grpSpPr>
          <a:xfrm>
            <a:off x="0" y="5048250"/>
            <a:ext cx="9144635" cy="95250"/>
            <a:chOff x="0" y="7950"/>
            <a:chExt cx="14401" cy="150"/>
          </a:xfrm>
        </p:grpSpPr>
        <p:sp>
          <p:nvSpPr>
            <p:cNvPr id="9" name="矩形 8"/>
            <p:cNvSpPr/>
            <p:nvPr/>
          </p:nvSpPr>
          <p:spPr>
            <a:xfrm>
              <a:off x="0" y="7950"/>
              <a:ext cx="4995" cy="150"/>
            </a:xfrm>
            <a:prstGeom prst="rect">
              <a:avLst/>
            </a:prstGeom>
            <a:solidFill>
              <a:srgbClr val="1D4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995" y="7950"/>
              <a:ext cx="9406" cy="15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 name="组合 3"/>
          <p:cNvGrpSpPr/>
          <p:nvPr userDrawn="1"/>
        </p:nvGrpSpPr>
        <p:grpSpPr>
          <a:xfrm>
            <a:off x="-55245" y="-103505"/>
            <a:ext cx="8900160" cy="7832085"/>
            <a:chOff x="-29" y="0"/>
            <a:chExt cx="18199" cy="16016"/>
          </a:xfrm>
        </p:grpSpPr>
        <p:sp>
          <p:nvSpPr>
            <p:cNvPr id="154" name="矩形 153"/>
            <p:cNvSpPr/>
            <p:nvPr userDrawn="1"/>
          </p:nvSpPr>
          <p:spPr>
            <a:xfrm>
              <a:off x="-29" y="0"/>
              <a:ext cx="6932" cy="10800"/>
            </a:xfrm>
            <a:prstGeom prst="rect">
              <a:avLst/>
            </a:prstGeom>
            <a:solidFill>
              <a:srgbClr val="00B0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8" name="矩形 7"/>
            <p:cNvSpPr/>
            <p:nvPr userDrawn="1"/>
          </p:nvSpPr>
          <p:spPr>
            <a:xfrm>
              <a:off x="2573" y="608"/>
              <a:ext cx="15597" cy="9584"/>
            </a:xfrm>
            <a:prstGeom prst="rect">
              <a:avLst/>
            </a:prstGeom>
            <a:solidFill>
              <a:schemeClr val="bg1"/>
            </a:solidFill>
            <a:ln>
              <a:noFill/>
            </a:ln>
            <a:effectLst>
              <a:outerShdw blurRad="1778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0" name="矩形 29"/>
            <p:cNvSpPr/>
            <p:nvPr userDrawn="1"/>
          </p:nvSpPr>
          <p:spPr>
            <a:xfrm flipH="1">
              <a:off x="609" y="1176"/>
              <a:ext cx="1128" cy="8449"/>
            </a:xfrm>
            <a:prstGeom prst="rect">
              <a:avLst/>
            </a:prstGeom>
          </p:spPr>
          <p:txBody>
            <a:bodyPr vert="eaVert" wrap="square">
              <a:spAutoFit/>
            </a:bodyPr>
            <a:lstStyle/>
            <a:p>
              <a:pPr lvl="0" algn="dist" defTabSz="1219200">
                <a:defRPr/>
              </a:pPr>
              <a:r>
                <a:rPr kumimoji="0" lang="en-US" altLang="zh-CN" sz="240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rPr>
                <a:t>shenyangshiyibaoju</a:t>
              </a:r>
              <a:endParaRPr kumimoji="0" lang="en-US" altLang="zh-CN" sz="240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endParaRPr>
            </a:p>
          </p:txBody>
        </p:sp>
        <p:grpSp>
          <p:nvGrpSpPr>
            <p:cNvPr id="14" name="组合 13"/>
            <p:cNvGrpSpPr/>
            <p:nvPr userDrawn="1"/>
          </p:nvGrpSpPr>
          <p:grpSpPr>
            <a:xfrm>
              <a:off x="15144" y="8463"/>
              <a:ext cx="2360" cy="1011"/>
              <a:chOff x="9714773" y="5625960"/>
              <a:chExt cx="1172840" cy="502544"/>
            </a:xfrm>
          </p:grpSpPr>
          <p:sp>
            <p:nvSpPr>
              <p:cNvPr id="211" name="椭圆 210"/>
              <p:cNvSpPr/>
              <p:nvPr/>
            </p:nvSpPr>
            <p:spPr>
              <a:xfrm>
                <a:off x="9714773"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2" name="椭圆 211"/>
              <p:cNvSpPr/>
              <p:nvPr/>
            </p:nvSpPr>
            <p:spPr>
              <a:xfrm>
                <a:off x="9816827"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3" name="椭圆 212"/>
              <p:cNvSpPr/>
              <p:nvPr/>
            </p:nvSpPr>
            <p:spPr>
              <a:xfrm>
                <a:off x="9918880"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4" name="椭圆 213"/>
              <p:cNvSpPr/>
              <p:nvPr/>
            </p:nvSpPr>
            <p:spPr>
              <a:xfrm>
                <a:off x="10020933"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5" name="椭圆 214"/>
              <p:cNvSpPr/>
              <p:nvPr/>
            </p:nvSpPr>
            <p:spPr>
              <a:xfrm>
                <a:off x="10122987"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6" name="椭圆 215"/>
              <p:cNvSpPr/>
              <p:nvPr/>
            </p:nvSpPr>
            <p:spPr>
              <a:xfrm>
                <a:off x="10225040"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7" name="椭圆 216"/>
              <p:cNvSpPr/>
              <p:nvPr/>
            </p:nvSpPr>
            <p:spPr>
              <a:xfrm>
                <a:off x="10327093"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8" name="椭圆 217"/>
              <p:cNvSpPr/>
              <p:nvPr/>
            </p:nvSpPr>
            <p:spPr>
              <a:xfrm>
                <a:off x="10429147"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19" name="椭圆 218"/>
              <p:cNvSpPr/>
              <p:nvPr/>
            </p:nvSpPr>
            <p:spPr>
              <a:xfrm>
                <a:off x="10531200"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20" name="椭圆 219"/>
              <p:cNvSpPr/>
              <p:nvPr/>
            </p:nvSpPr>
            <p:spPr>
              <a:xfrm>
                <a:off x="10633253"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21" name="椭圆 220"/>
              <p:cNvSpPr/>
              <p:nvPr/>
            </p:nvSpPr>
            <p:spPr>
              <a:xfrm>
                <a:off x="10735307"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22" name="椭圆 221"/>
              <p:cNvSpPr/>
              <p:nvPr/>
            </p:nvSpPr>
            <p:spPr>
              <a:xfrm>
                <a:off x="10837360" y="5625960"/>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2" name="椭圆 231"/>
              <p:cNvSpPr/>
              <p:nvPr/>
            </p:nvSpPr>
            <p:spPr>
              <a:xfrm>
                <a:off x="9714773"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3" name="椭圆 232"/>
              <p:cNvSpPr/>
              <p:nvPr/>
            </p:nvSpPr>
            <p:spPr>
              <a:xfrm>
                <a:off x="9816827"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4" name="椭圆 233"/>
              <p:cNvSpPr/>
              <p:nvPr/>
            </p:nvSpPr>
            <p:spPr>
              <a:xfrm>
                <a:off x="9918880"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5" name="椭圆 234"/>
              <p:cNvSpPr/>
              <p:nvPr/>
            </p:nvSpPr>
            <p:spPr>
              <a:xfrm>
                <a:off x="10020933"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6" name="椭圆 235"/>
              <p:cNvSpPr/>
              <p:nvPr/>
            </p:nvSpPr>
            <p:spPr>
              <a:xfrm>
                <a:off x="10122987"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7" name="椭圆 236"/>
              <p:cNvSpPr/>
              <p:nvPr/>
            </p:nvSpPr>
            <p:spPr>
              <a:xfrm>
                <a:off x="10225040"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8" name="椭圆 237"/>
              <p:cNvSpPr/>
              <p:nvPr/>
            </p:nvSpPr>
            <p:spPr>
              <a:xfrm>
                <a:off x="10327093"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39" name="椭圆 238"/>
              <p:cNvSpPr/>
              <p:nvPr/>
            </p:nvSpPr>
            <p:spPr>
              <a:xfrm>
                <a:off x="10429147"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0" name="椭圆 239"/>
              <p:cNvSpPr/>
              <p:nvPr/>
            </p:nvSpPr>
            <p:spPr>
              <a:xfrm>
                <a:off x="10531200"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1" name="椭圆 240"/>
              <p:cNvSpPr/>
              <p:nvPr/>
            </p:nvSpPr>
            <p:spPr>
              <a:xfrm>
                <a:off x="10633253"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2" name="椭圆 241"/>
              <p:cNvSpPr/>
              <p:nvPr/>
            </p:nvSpPr>
            <p:spPr>
              <a:xfrm>
                <a:off x="10735307"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3" name="椭圆 242"/>
              <p:cNvSpPr/>
              <p:nvPr/>
            </p:nvSpPr>
            <p:spPr>
              <a:xfrm>
                <a:off x="10837360" y="5776724"/>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3" name="椭圆 252"/>
              <p:cNvSpPr/>
              <p:nvPr/>
            </p:nvSpPr>
            <p:spPr>
              <a:xfrm>
                <a:off x="9714773"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4" name="椭圆 253"/>
              <p:cNvSpPr/>
              <p:nvPr/>
            </p:nvSpPr>
            <p:spPr>
              <a:xfrm>
                <a:off x="9816827"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5" name="椭圆 254"/>
              <p:cNvSpPr/>
              <p:nvPr/>
            </p:nvSpPr>
            <p:spPr>
              <a:xfrm>
                <a:off x="9918880"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6" name="椭圆 255"/>
              <p:cNvSpPr/>
              <p:nvPr/>
            </p:nvSpPr>
            <p:spPr>
              <a:xfrm>
                <a:off x="10020933"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7" name="椭圆 256"/>
              <p:cNvSpPr/>
              <p:nvPr/>
            </p:nvSpPr>
            <p:spPr>
              <a:xfrm>
                <a:off x="10122987"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8" name="椭圆 257"/>
              <p:cNvSpPr/>
              <p:nvPr/>
            </p:nvSpPr>
            <p:spPr>
              <a:xfrm>
                <a:off x="10225040"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59" name="椭圆 258"/>
              <p:cNvSpPr/>
              <p:nvPr/>
            </p:nvSpPr>
            <p:spPr>
              <a:xfrm>
                <a:off x="10327093"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0" name="椭圆 259"/>
              <p:cNvSpPr/>
              <p:nvPr/>
            </p:nvSpPr>
            <p:spPr>
              <a:xfrm>
                <a:off x="10429147"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1" name="椭圆 260"/>
              <p:cNvSpPr/>
              <p:nvPr/>
            </p:nvSpPr>
            <p:spPr>
              <a:xfrm>
                <a:off x="10531200"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2" name="椭圆 261"/>
              <p:cNvSpPr/>
              <p:nvPr/>
            </p:nvSpPr>
            <p:spPr>
              <a:xfrm>
                <a:off x="10633253"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3" name="椭圆 262"/>
              <p:cNvSpPr/>
              <p:nvPr/>
            </p:nvSpPr>
            <p:spPr>
              <a:xfrm>
                <a:off x="10735307"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64" name="椭圆 263"/>
              <p:cNvSpPr/>
              <p:nvPr/>
            </p:nvSpPr>
            <p:spPr>
              <a:xfrm>
                <a:off x="10837360" y="5927487"/>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4" name="椭圆 273"/>
              <p:cNvSpPr/>
              <p:nvPr/>
            </p:nvSpPr>
            <p:spPr>
              <a:xfrm>
                <a:off x="9714773"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5" name="椭圆 274"/>
              <p:cNvSpPr/>
              <p:nvPr/>
            </p:nvSpPr>
            <p:spPr>
              <a:xfrm>
                <a:off x="9816827"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6" name="椭圆 275"/>
              <p:cNvSpPr/>
              <p:nvPr/>
            </p:nvSpPr>
            <p:spPr>
              <a:xfrm>
                <a:off x="9918880"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7" name="椭圆 276"/>
              <p:cNvSpPr/>
              <p:nvPr/>
            </p:nvSpPr>
            <p:spPr>
              <a:xfrm>
                <a:off x="10020933"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8" name="椭圆 277"/>
              <p:cNvSpPr/>
              <p:nvPr/>
            </p:nvSpPr>
            <p:spPr>
              <a:xfrm>
                <a:off x="10122987"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79" name="椭圆 278"/>
              <p:cNvSpPr/>
              <p:nvPr/>
            </p:nvSpPr>
            <p:spPr>
              <a:xfrm>
                <a:off x="10225040"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0" name="椭圆 279"/>
              <p:cNvSpPr/>
              <p:nvPr/>
            </p:nvSpPr>
            <p:spPr>
              <a:xfrm>
                <a:off x="10327093"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1" name="椭圆 280"/>
              <p:cNvSpPr/>
              <p:nvPr/>
            </p:nvSpPr>
            <p:spPr>
              <a:xfrm>
                <a:off x="10429147"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2" name="椭圆 281"/>
              <p:cNvSpPr/>
              <p:nvPr/>
            </p:nvSpPr>
            <p:spPr>
              <a:xfrm>
                <a:off x="10531200"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3" name="椭圆 282"/>
              <p:cNvSpPr/>
              <p:nvPr/>
            </p:nvSpPr>
            <p:spPr>
              <a:xfrm>
                <a:off x="10633253"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4" name="椭圆 283"/>
              <p:cNvSpPr/>
              <p:nvPr/>
            </p:nvSpPr>
            <p:spPr>
              <a:xfrm>
                <a:off x="10735307"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5" name="椭圆 284"/>
              <p:cNvSpPr/>
              <p:nvPr/>
            </p:nvSpPr>
            <p:spPr>
              <a:xfrm>
                <a:off x="10837360" y="6078251"/>
                <a:ext cx="50253" cy="50253"/>
              </a:xfrm>
              <a:prstGeom prst="ellipse">
                <a:avLst/>
              </a:prstGeom>
              <a:solidFill>
                <a:srgbClr val="123AE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8" name="组合 17"/>
            <p:cNvGrpSpPr/>
            <p:nvPr userDrawn="1"/>
          </p:nvGrpSpPr>
          <p:grpSpPr>
            <a:xfrm>
              <a:off x="7270" y="7983"/>
              <a:ext cx="1991" cy="8033"/>
              <a:chOff x="4625414" y="5069305"/>
              <a:chExt cx="1264359" cy="5100745"/>
            </a:xfrm>
          </p:grpSpPr>
          <p:sp>
            <p:nvSpPr>
              <p:cNvPr id="29" name="矩形 28"/>
              <p:cNvSpPr/>
              <p:nvPr/>
            </p:nvSpPr>
            <p:spPr>
              <a:xfrm>
                <a:off x="4782867" y="8710218"/>
                <a:ext cx="1106906" cy="1459832"/>
              </a:xfrm>
              <a:prstGeom prst="rect">
                <a:avLst/>
              </a:prstGeom>
              <a:solidFill>
                <a:srgbClr val="3E5EE3"/>
              </a:solidFill>
              <a:ln w="25400" cap="flat" cmpd="sng" algn="ctr">
                <a:noFill/>
                <a:prstDash val="solid"/>
              </a:ln>
              <a:effectLst>
                <a:outerShdw blurRad="177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 name="箭头: 右 1"/>
              <p:cNvSpPr/>
              <p:nvPr/>
            </p:nvSpPr>
            <p:spPr>
              <a:xfrm>
                <a:off x="4625414" y="5069305"/>
                <a:ext cx="433136" cy="28875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sp>
          <p:nvSpPr>
            <p:cNvPr id="159" name="任意多边形: 形状 158"/>
            <p:cNvSpPr/>
            <p:nvPr userDrawn="1"/>
          </p:nvSpPr>
          <p:spPr>
            <a:xfrm>
              <a:off x="15826" y="608"/>
              <a:ext cx="1794" cy="1888"/>
            </a:xfrm>
            <a:custGeom>
              <a:avLst/>
              <a:gdLst>
                <a:gd name="connsiteX0" fmla="*/ 0 w 1138990"/>
                <a:gd name="connsiteY0" fmla="*/ 0 h 1199148"/>
                <a:gd name="connsiteX1" fmla="*/ 1138990 w 1138990"/>
                <a:gd name="connsiteY1" fmla="*/ 0 h 1199148"/>
                <a:gd name="connsiteX2" fmla="*/ 1138989 w 1138990"/>
                <a:gd name="connsiteY2" fmla="*/ 629653 h 1199148"/>
                <a:gd name="connsiteX3" fmla="*/ 569494 w 1138990"/>
                <a:gd name="connsiteY3" fmla="*/ 1199148 h 1199148"/>
                <a:gd name="connsiteX4" fmla="*/ 569495 w 1138990"/>
                <a:gd name="connsiteY4" fmla="*/ 1199147 h 1199148"/>
                <a:gd name="connsiteX5" fmla="*/ 0 w 1138990"/>
                <a:gd name="connsiteY5" fmla="*/ 629652 h 119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8990" h="1199148">
                  <a:moveTo>
                    <a:pt x="0" y="0"/>
                  </a:moveTo>
                  <a:lnTo>
                    <a:pt x="1138990" y="0"/>
                  </a:lnTo>
                  <a:lnTo>
                    <a:pt x="1138989" y="629653"/>
                  </a:lnTo>
                  <a:cubicBezTo>
                    <a:pt x="1138989" y="944176"/>
                    <a:pt x="884017" y="1199148"/>
                    <a:pt x="569494" y="1199148"/>
                  </a:cubicBezTo>
                  <a:lnTo>
                    <a:pt x="569495" y="1199147"/>
                  </a:lnTo>
                  <a:cubicBezTo>
                    <a:pt x="254972" y="1199147"/>
                    <a:pt x="0" y="944175"/>
                    <a:pt x="0" y="629652"/>
                  </a:cubicBezTo>
                  <a:close/>
                </a:path>
              </a:pathLst>
            </a:custGeom>
            <a:solidFill>
              <a:srgbClr val="3E5E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65" name="矩形: 圆角 164"/>
            <p:cNvSpPr/>
            <p:nvPr userDrawn="1"/>
          </p:nvSpPr>
          <p:spPr>
            <a:xfrm>
              <a:off x="11789" y="13570"/>
              <a:ext cx="2710" cy="831"/>
            </a:xfrm>
            <a:prstGeom prst="roundRect">
              <a:avLst>
                <a:gd name="adj" fmla="val 50000"/>
              </a:avLst>
            </a:prstGeom>
            <a:solidFill>
              <a:srgbClr val="3E5EE3"/>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cs typeface="+mn-cs"/>
              </a:endParaRPr>
            </a:p>
          </p:txBody>
        </p:sp>
      </p:gr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文本框 85"/>
          <p:cNvSpPr txBox="1"/>
          <p:nvPr/>
        </p:nvSpPr>
        <p:spPr>
          <a:xfrm>
            <a:off x="1689100" y="1435100"/>
            <a:ext cx="6984365" cy="1568450"/>
          </a:xfrm>
          <a:prstGeom prst="rect">
            <a:avLst/>
          </a:prstGeom>
          <a:noFill/>
        </p:spPr>
        <p:txBody>
          <a:bodyPr wrap="square" rtlCol="0">
            <a:spAutoFit/>
          </a:bodyPr>
          <a:lstStyle/>
          <a:p>
            <a:pPr algn="ctr"/>
            <a:r>
              <a:rPr sz="3200" b="1" dirty="0" smtClean="0">
                <a:effectLst>
                  <a:outerShdw blurRad="38100" dist="19050" dir="2700000" algn="tl" rotWithShape="0">
                    <a:schemeClr val="dk1">
                      <a:alpha val="40000"/>
                    </a:schemeClr>
                  </a:outerShdw>
                </a:effectLst>
                <a:latin typeface="+mj-ea"/>
                <a:ea typeface="+mj-ea"/>
                <a:sym typeface="+mn-ea"/>
              </a:rPr>
              <a:t>关于</a:t>
            </a:r>
            <a:r>
              <a:rPr lang="zh-CN" sz="3200" b="1" dirty="0" smtClean="0">
                <a:effectLst>
                  <a:outerShdw blurRad="38100" dist="19050" dir="2700000" algn="tl" rotWithShape="0">
                    <a:schemeClr val="dk1">
                      <a:alpha val="40000"/>
                    </a:schemeClr>
                  </a:outerShdw>
                </a:effectLst>
                <a:latin typeface="+mj-ea"/>
                <a:ea typeface="+mj-ea"/>
                <a:sym typeface="+mn-ea"/>
              </a:rPr>
              <a:t>转发</a:t>
            </a:r>
            <a:r>
              <a:rPr sz="3200" b="1" dirty="0" smtClean="0">
                <a:solidFill>
                  <a:schemeClr val="tx1"/>
                </a:solidFill>
                <a:effectLst>
                  <a:outerShdw blurRad="38100" dist="19050" dir="2700000" algn="tl" rotWithShape="0">
                    <a:schemeClr val="dk1">
                      <a:alpha val="40000"/>
                    </a:schemeClr>
                  </a:outerShdw>
                </a:effectLst>
                <a:latin typeface="+mj-ea"/>
                <a:ea typeface="+mj-ea"/>
              </a:rPr>
              <a:t>《</a:t>
            </a:r>
            <a:r>
              <a:rPr lang="zh-CN" sz="3200" b="1" dirty="0" smtClean="0">
                <a:solidFill>
                  <a:schemeClr val="tx1"/>
                </a:solidFill>
                <a:effectLst>
                  <a:outerShdw blurRad="38100" dist="19050" dir="2700000" algn="tl" rotWithShape="0">
                    <a:schemeClr val="dk1">
                      <a:alpha val="40000"/>
                    </a:schemeClr>
                  </a:outerShdw>
                </a:effectLst>
                <a:latin typeface="+mj-ea"/>
                <a:ea typeface="+mj-ea"/>
              </a:rPr>
              <a:t>辽宁省定点医药机构相关人员医保支付资格管理实施细则（试行）》的通知</a:t>
            </a:r>
            <a:r>
              <a:rPr lang="zh-CN" altLang="x-none" sz="3200" b="1" dirty="0" smtClean="0">
                <a:solidFill>
                  <a:schemeClr val="tx1"/>
                </a:solidFill>
                <a:effectLst>
                  <a:outerShdw blurRad="38100" dist="19050" dir="2700000" algn="tl" rotWithShape="0">
                    <a:schemeClr val="dk1">
                      <a:alpha val="40000"/>
                    </a:schemeClr>
                  </a:outerShdw>
                </a:effectLst>
                <a:latin typeface="+mj-ea"/>
                <a:ea typeface="+mj-ea"/>
              </a:rPr>
              <a:t>图示解读</a:t>
            </a:r>
            <a:endParaRPr lang="zh-CN" altLang="x-none" sz="3200" b="1" dirty="0" smtClean="0">
              <a:solidFill>
                <a:schemeClr val="tx1"/>
              </a:solidFill>
              <a:effectLst>
                <a:outerShdw blurRad="38100" dist="19050" dir="2700000" algn="tl" rotWithShape="0">
                  <a:schemeClr val="dk1">
                    <a:alpha val="40000"/>
                  </a:schemeClr>
                </a:outerShdw>
              </a:effectLst>
              <a:latin typeface="+mj-ea"/>
              <a:ea typeface="+mj-ea"/>
            </a:endParaRPr>
          </a:p>
        </p:txBody>
      </p:sp>
      <p:sp>
        <p:nvSpPr>
          <p:cNvPr id="2" name="文本框 1"/>
          <p:cNvSpPr txBox="1"/>
          <p:nvPr/>
        </p:nvSpPr>
        <p:spPr>
          <a:xfrm>
            <a:off x="4063365" y="3259455"/>
            <a:ext cx="2236470" cy="398780"/>
          </a:xfrm>
          <a:prstGeom prst="rect">
            <a:avLst/>
          </a:prstGeom>
          <a:noFill/>
        </p:spPr>
        <p:txBody>
          <a:bodyPr wrap="square" rtlCol="0">
            <a:spAutoFit/>
          </a:bodyPr>
          <a:lstStyle/>
          <a:p>
            <a:pPr algn="ctr"/>
            <a:r>
              <a:rPr lang="zh-CN" altLang="en-US" sz="20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沈阳市医疗保障局</a:t>
            </a:r>
            <a:endParaRPr lang="zh-CN" altLang="en-US" sz="20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59205" y="873760"/>
            <a:ext cx="7152640" cy="3075940"/>
          </a:xfrm>
          <a:prstGeom prst="roundRect">
            <a:avLst>
              <a:gd name="adj" fmla="val 0"/>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zh-CN" sz="1600">
                <a:latin typeface="+mn-ea"/>
              </a:rPr>
              <a:t>       </a:t>
            </a:r>
            <a:r>
              <a:rPr lang="zh-CN" altLang="en-US" sz="1600">
                <a:latin typeface="+mn-ea"/>
              </a:rPr>
              <a:t>第七章异议申诉，共</a:t>
            </a:r>
            <a:r>
              <a:rPr lang="en-US" altLang="zh-CN" sz="1600">
                <a:latin typeface="+mn-ea"/>
              </a:rPr>
              <a:t>2</a:t>
            </a:r>
            <a:r>
              <a:rPr lang="zh-CN" altLang="en-US" sz="1600">
                <a:latin typeface="+mn-ea"/>
              </a:rPr>
              <a:t>条。医保相关人员陈述申辩权益、异议申请程序以及时限等内容。</a:t>
            </a:r>
            <a:endParaRPr lang="zh-CN" altLang="en-US" sz="1600">
              <a:latin typeface="+mn-ea"/>
            </a:endParaRPr>
          </a:p>
          <a:p>
            <a:pPr algn="l"/>
            <a:r>
              <a:rPr lang="en-US" altLang="zh-CN" sz="1600">
                <a:latin typeface="+mn-ea"/>
              </a:rPr>
              <a:t>  </a:t>
            </a:r>
            <a:r>
              <a:rPr lang="zh-CN" altLang="en-US" sz="1600">
                <a:latin typeface="+mn-ea"/>
              </a:rPr>
              <a:t>定点医药机构或相关责任人员对责任认定或作出的记分、登记备案状态等存在异议的，可以向经办机构提出书面申诉及证明材料。</a:t>
            </a:r>
            <a:endParaRPr lang="zh-CN" altLang="en-US" sz="1600">
              <a:latin typeface="+mn-ea"/>
            </a:endParaRPr>
          </a:p>
        </p:txBody>
      </p:sp>
      <p:sp>
        <p:nvSpPr>
          <p:cNvPr id="3" name="文本框 2"/>
          <p:cNvSpPr txBox="1"/>
          <p:nvPr/>
        </p:nvSpPr>
        <p:spPr>
          <a:xfrm>
            <a:off x="1120140" y="6985"/>
            <a:ext cx="2893695" cy="337185"/>
          </a:xfrm>
          <a:prstGeom prst="rect">
            <a:avLst/>
          </a:prstGeom>
          <a:noFill/>
        </p:spPr>
        <p:txBody>
          <a:bodyPr wrap="square" rtlCol="0">
            <a:spAutoFit/>
          </a:bodyPr>
          <a:p>
            <a:r>
              <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二、文件主要内容</a:t>
            </a:r>
            <a:endPar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59205" y="873760"/>
            <a:ext cx="7152640" cy="3075940"/>
          </a:xfrm>
          <a:prstGeom prst="roundRect">
            <a:avLst>
              <a:gd name="adj" fmla="val 0"/>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zh-CN" sz="1600">
                <a:latin typeface="+mn-ea"/>
              </a:rPr>
              <a:t>      </a:t>
            </a:r>
            <a:r>
              <a:rPr lang="zh-CN" altLang="en-US" sz="1600">
                <a:latin typeface="+mn-ea"/>
              </a:rPr>
              <a:t>第八章附则，共</a:t>
            </a:r>
            <a:r>
              <a:rPr lang="en-US" altLang="zh-CN" sz="1600">
                <a:latin typeface="+mn-ea"/>
              </a:rPr>
              <a:t>2</a:t>
            </a:r>
            <a:r>
              <a:rPr lang="zh-CN" altLang="en-US" sz="1600">
                <a:latin typeface="+mn-ea"/>
              </a:rPr>
              <a:t>条。主要明确了实施日期等。</a:t>
            </a:r>
            <a:endParaRPr lang="zh-CN" altLang="en-US" sz="1600">
              <a:latin typeface="+mn-ea"/>
            </a:endParaRPr>
          </a:p>
        </p:txBody>
      </p:sp>
      <p:sp>
        <p:nvSpPr>
          <p:cNvPr id="3" name="文本框 2"/>
          <p:cNvSpPr txBox="1"/>
          <p:nvPr/>
        </p:nvSpPr>
        <p:spPr>
          <a:xfrm>
            <a:off x="1120140" y="6985"/>
            <a:ext cx="2893695" cy="337185"/>
          </a:xfrm>
          <a:prstGeom prst="rect">
            <a:avLst/>
          </a:prstGeom>
          <a:noFill/>
        </p:spPr>
        <p:txBody>
          <a:bodyPr wrap="square" rtlCol="0">
            <a:spAutoFit/>
          </a:bodyPr>
          <a:p>
            <a:r>
              <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二、文件主要内容</a:t>
            </a:r>
            <a:endPar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973455" y="737870"/>
            <a:ext cx="7482205" cy="3070225"/>
          </a:xfrm>
          <a:prstGeom prst="roundRect">
            <a:avLst>
              <a:gd name="adj" fmla="val 0"/>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zh-CN" sz="1600"/>
              <a:t>      </a:t>
            </a:r>
            <a:r>
              <a:rPr lang="zh-CN" altLang="en-US" sz="1600"/>
              <a:t>《国务院办公厅关于推进医疗保障基金监管制度体系改革的指导意见》（国办发〔</a:t>
            </a:r>
            <a:r>
              <a:rPr lang="en-US" altLang="zh-CN" sz="1600"/>
              <a:t>2020</a:t>
            </a:r>
            <a:r>
              <a:rPr lang="zh-CN" altLang="en-US" sz="1600"/>
              <a:t>〕</a:t>
            </a:r>
            <a:r>
              <a:rPr lang="en-US" altLang="zh-CN" sz="1600"/>
              <a:t>20</a:t>
            </a:r>
            <a:r>
              <a:rPr lang="zh-CN" altLang="en-US" sz="1600"/>
              <a:t>号）要求</a:t>
            </a:r>
            <a:r>
              <a:rPr lang="en-US" altLang="zh-CN" sz="1600"/>
              <a:t>“</a:t>
            </a:r>
            <a:r>
              <a:rPr lang="zh-CN" altLang="en-US" sz="1600"/>
              <a:t>完善医保对医疗服务行为的监控机制，将监管对象由医疗机构延伸至医务人员</a:t>
            </a:r>
            <a:r>
              <a:rPr lang="en-US" altLang="zh-CN" sz="1600"/>
              <a:t>”</a:t>
            </a:r>
            <a:r>
              <a:rPr lang="zh-CN" altLang="en-US" sz="1600"/>
              <a:t>。《国务院办公厅关于加强医疗保障基金使用常态化监管的实施意见》（国办发〔</a:t>
            </a:r>
            <a:r>
              <a:rPr lang="en-US" altLang="zh-CN" sz="1600"/>
              <a:t>2023</a:t>
            </a:r>
            <a:r>
              <a:rPr lang="zh-CN" altLang="en-US" sz="1600"/>
              <a:t>〕</a:t>
            </a:r>
            <a:r>
              <a:rPr lang="en-US" altLang="zh-CN" sz="1600"/>
              <a:t>17</a:t>
            </a:r>
            <a:r>
              <a:rPr lang="zh-CN" altLang="en-US" sz="1600"/>
              <a:t>号）要求，</a:t>
            </a:r>
            <a:r>
              <a:rPr lang="en-US" altLang="zh-CN" sz="1600"/>
              <a:t>“</a:t>
            </a:r>
            <a:r>
              <a:rPr lang="zh-CN" altLang="en-US" sz="1600"/>
              <a:t>对相关责任人员，可按照医保协议中止医保支付资格</a:t>
            </a:r>
            <a:r>
              <a:rPr lang="en-US" altLang="zh-CN" sz="1600"/>
              <a:t>”</a:t>
            </a:r>
            <a:r>
              <a:rPr lang="zh-CN" altLang="en-US" sz="1600"/>
              <a:t>。</a:t>
            </a:r>
            <a:r>
              <a:rPr lang="en-US" altLang="zh-CN" sz="1600"/>
              <a:t>2024</a:t>
            </a:r>
            <a:r>
              <a:rPr lang="zh-CN" altLang="en-US" sz="1600"/>
              <a:t>年</a:t>
            </a:r>
            <a:r>
              <a:rPr lang="en-US" altLang="zh-CN" sz="1600"/>
              <a:t>8</a:t>
            </a:r>
            <a:r>
              <a:rPr lang="zh-CN" altLang="en-US" sz="1600"/>
              <a:t>月，国家医疗保障局、卫生健康委、药监局联合印发了《关于建立定点医药机构相关人员支付资格管理制度的指导意见》，文件明确了管理对象，国家以及省、市医保部门和卫生健康、药监部门的工作责任，管理流程，申诉渠道以及监管措施，制定了登记备案要求以及记分规则。</a:t>
            </a:r>
            <a:endParaRPr lang="zh-CN" altLang="en-US" sz="1600"/>
          </a:p>
          <a:p>
            <a:pPr algn="l"/>
            <a:r>
              <a:rPr lang="en-US" altLang="zh-CN" sz="1600"/>
              <a:t>  </a:t>
            </a:r>
            <a:r>
              <a:rPr lang="zh-CN" altLang="en-US" sz="1600"/>
              <a:t>省医保局会同省卫生健康委、省药监局结合国家支付资格管理经办规程，对记分规则、修复机制、以及时限进一步细化明确，制定了辽宁省定点医药机构相关人员支付资格管理实施细则（试行）。</a:t>
            </a:r>
            <a:endParaRPr lang="zh-CN" altLang="en-US" sz="1600"/>
          </a:p>
        </p:txBody>
      </p:sp>
      <p:sp>
        <p:nvSpPr>
          <p:cNvPr id="3" name="文本框 2"/>
          <p:cNvSpPr txBox="1"/>
          <p:nvPr/>
        </p:nvSpPr>
        <p:spPr>
          <a:xfrm>
            <a:off x="1120140" y="6985"/>
            <a:ext cx="2893695" cy="337185"/>
          </a:xfrm>
          <a:prstGeom prst="rect">
            <a:avLst/>
          </a:prstGeom>
          <a:noFill/>
        </p:spPr>
        <p:txBody>
          <a:bodyPr wrap="square" rtlCol="0">
            <a:spAutoFit/>
          </a:bodyPr>
          <a:p>
            <a:r>
              <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一、文件出台背景</a:t>
            </a:r>
            <a:endPar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59205" y="873760"/>
            <a:ext cx="7152640" cy="3075940"/>
          </a:xfrm>
          <a:prstGeom prst="roundRect">
            <a:avLst>
              <a:gd name="adj" fmla="val 0"/>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zh-CN" sz="1600">
                <a:latin typeface="+mn-ea"/>
              </a:rPr>
              <a:t> </a:t>
            </a:r>
            <a:r>
              <a:rPr lang="zh-CN" altLang="en-US" sz="1600">
                <a:latin typeface="+mn-ea"/>
              </a:rPr>
              <a:t>第一章总则，共</a:t>
            </a:r>
            <a:r>
              <a:rPr lang="en-US" altLang="zh-CN" sz="1600">
                <a:latin typeface="+mn-ea"/>
              </a:rPr>
              <a:t>7</a:t>
            </a:r>
            <a:r>
              <a:rPr lang="zh-CN" altLang="en-US" sz="1600">
                <a:latin typeface="+mn-ea"/>
              </a:rPr>
              <a:t>条。主要明确了制定依据、医保相关人员支付资格主体分类及责任，医疗保障、卫生健康、药品监督、定点医药机构等部门职责。</a:t>
            </a:r>
            <a:endParaRPr lang="zh-CN" altLang="en-US" sz="1600">
              <a:latin typeface="+mn-ea"/>
            </a:endParaRPr>
          </a:p>
        </p:txBody>
      </p:sp>
      <p:sp>
        <p:nvSpPr>
          <p:cNvPr id="3" name="文本框 2"/>
          <p:cNvSpPr txBox="1"/>
          <p:nvPr/>
        </p:nvSpPr>
        <p:spPr>
          <a:xfrm>
            <a:off x="1120140" y="6985"/>
            <a:ext cx="2893695" cy="337185"/>
          </a:xfrm>
          <a:prstGeom prst="rect">
            <a:avLst/>
          </a:prstGeom>
          <a:noFill/>
        </p:spPr>
        <p:txBody>
          <a:bodyPr wrap="square" rtlCol="0">
            <a:spAutoFit/>
          </a:bodyPr>
          <a:p>
            <a:r>
              <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二、文件主要内容</a:t>
            </a:r>
            <a:endPar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59205" y="873760"/>
            <a:ext cx="7152640" cy="3075940"/>
          </a:xfrm>
          <a:prstGeom prst="roundRect">
            <a:avLst>
              <a:gd name="adj" fmla="val 0"/>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zh-CN" sz="1600">
                <a:latin typeface="+mn-ea"/>
              </a:rPr>
              <a:t>       </a:t>
            </a:r>
            <a:r>
              <a:rPr lang="zh-CN" altLang="en-US" sz="1600">
                <a:latin typeface="+mn-ea"/>
              </a:rPr>
              <a:t>第二章协议管理，共</a:t>
            </a:r>
            <a:r>
              <a:rPr lang="en-US" altLang="zh-CN" sz="1600">
                <a:latin typeface="+mn-ea"/>
              </a:rPr>
              <a:t>3</a:t>
            </a:r>
            <a:r>
              <a:rPr lang="zh-CN" altLang="en-US" sz="1600">
                <a:latin typeface="+mn-ea"/>
              </a:rPr>
              <a:t>条。明确了医疗保障经办机构与定点医药机构签订医疗保障服务协议主要内容，包括：记分管理、信息化建设、登记备案、审核结算、登记备案、服务承诺、状态维护、医保费用申报等。</a:t>
            </a:r>
            <a:endParaRPr sz="1600">
              <a:latin typeface="+mn-ea"/>
            </a:endParaRPr>
          </a:p>
        </p:txBody>
      </p:sp>
      <p:sp>
        <p:nvSpPr>
          <p:cNvPr id="3" name="文本框 2"/>
          <p:cNvSpPr txBox="1"/>
          <p:nvPr/>
        </p:nvSpPr>
        <p:spPr>
          <a:xfrm>
            <a:off x="1120140" y="6985"/>
            <a:ext cx="2893695" cy="337185"/>
          </a:xfrm>
          <a:prstGeom prst="rect">
            <a:avLst/>
          </a:prstGeom>
          <a:noFill/>
        </p:spPr>
        <p:txBody>
          <a:bodyPr wrap="square" rtlCol="0">
            <a:spAutoFit/>
          </a:bodyPr>
          <a:p>
            <a:r>
              <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二、文件主要内容</a:t>
            </a:r>
            <a:endPar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59205" y="873760"/>
            <a:ext cx="7152640" cy="3075940"/>
          </a:xfrm>
          <a:prstGeom prst="roundRect">
            <a:avLst>
              <a:gd name="adj" fmla="val 0"/>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zh-CN" sz="1600">
                <a:latin typeface="+mn-ea"/>
              </a:rPr>
              <a:t>       </a:t>
            </a:r>
            <a:r>
              <a:rPr lang="zh-CN" altLang="en-US" sz="1600">
                <a:latin typeface="+mn-ea"/>
              </a:rPr>
              <a:t>第三章登记备案，共</a:t>
            </a:r>
            <a:r>
              <a:rPr lang="en-US" altLang="zh-CN" sz="1600">
                <a:latin typeface="+mn-ea"/>
              </a:rPr>
              <a:t>7</a:t>
            </a:r>
            <a:r>
              <a:rPr lang="zh-CN" altLang="en-US" sz="1600">
                <a:latin typeface="+mn-ea"/>
              </a:rPr>
              <a:t>条。主要明确了定点医药机构登记备案信息业务编码维护、登记备案状态、登记备案人员等具体流程及时限。</a:t>
            </a:r>
            <a:endParaRPr lang="zh-CN" altLang="en-US" sz="1600">
              <a:latin typeface="+mn-ea"/>
            </a:endParaRPr>
          </a:p>
        </p:txBody>
      </p:sp>
      <p:sp>
        <p:nvSpPr>
          <p:cNvPr id="3" name="文本框 2"/>
          <p:cNvSpPr txBox="1"/>
          <p:nvPr/>
        </p:nvSpPr>
        <p:spPr>
          <a:xfrm>
            <a:off x="1120140" y="6985"/>
            <a:ext cx="2893695" cy="337185"/>
          </a:xfrm>
          <a:prstGeom prst="rect">
            <a:avLst/>
          </a:prstGeom>
          <a:noFill/>
        </p:spPr>
        <p:txBody>
          <a:bodyPr wrap="square" rtlCol="0">
            <a:spAutoFit/>
          </a:bodyPr>
          <a:p>
            <a:r>
              <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二、文件主要内容</a:t>
            </a:r>
            <a:endPar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59205" y="873760"/>
            <a:ext cx="7152640" cy="3075940"/>
          </a:xfrm>
          <a:prstGeom prst="roundRect">
            <a:avLst>
              <a:gd name="adj" fmla="val 0"/>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zh-CN" sz="1600">
                <a:latin typeface="+mn-ea"/>
              </a:rPr>
              <a:t>       </a:t>
            </a:r>
            <a:r>
              <a:rPr lang="zh-CN" altLang="en-US" sz="1600">
                <a:latin typeface="+mn-ea"/>
              </a:rPr>
              <a:t>第四章记分规则，共</a:t>
            </a:r>
            <a:r>
              <a:rPr lang="en-US" altLang="zh-CN" sz="1600">
                <a:latin typeface="+mn-ea"/>
              </a:rPr>
              <a:t>6</a:t>
            </a:r>
            <a:r>
              <a:rPr lang="zh-CN" altLang="en-US" sz="1600">
                <a:latin typeface="+mn-ea"/>
              </a:rPr>
              <a:t>条。主要明确了医疗保障部门职责、医保相关人员责任程度认定、医保相关人员记分依据等内容。</a:t>
            </a:r>
            <a:endParaRPr lang="zh-CN" altLang="en-US" sz="1600">
              <a:latin typeface="+mn-ea"/>
            </a:endParaRPr>
          </a:p>
        </p:txBody>
      </p:sp>
      <p:sp>
        <p:nvSpPr>
          <p:cNvPr id="3" name="文本框 2"/>
          <p:cNvSpPr txBox="1"/>
          <p:nvPr/>
        </p:nvSpPr>
        <p:spPr>
          <a:xfrm>
            <a:off x="1120140" y="6985"/>
            <a:ext cx="2893695" cy="337185"/>
          </a:xfrm>
          <a:prstGeom prst="rect">
            <a:avLst/>
          </a:prstGeom>
          <a:noFill/>
        </p:spPr>
        <p:txBody>
          <a:bodyPr wrap="square" rtlCol="0">
            <a:spAutoFit/>
          </a:bodyPr>
          <a:p>
            <a:r>
              <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二、文件主要内容</a:t>
            </a:r>
            <a:endPar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59205" y="873760"/>
            <a:ext cx="7152640" cy="3075940"/>
          </a:xfrm>
          <a:prstGeom prst="roundRect">
            <a:avLst>
              <a:gd name="adj" fmla="val 0"/>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zh-CN" sz="1600">
                <a:latin typeface="+mn-ea"/>
              </a:rPr>
              <a:t>       </a:t>
            </a:r>
            <a:r>
              <a:rPr lang="zh-CN" altLang="en-US" sz="1600">
                <a:latin typeface="+mn-ea"/>
              </a:rPr>
              <a:t>第四章记分规则，共</a:t>
            </a:r>
            <a:r>
              <a:rPr lang="en-US" altLang="zh-CN" sz="1600">
                <a:latin typeface="+mn-ea"/>
              </a:rPr>
              <a:t>6</a:t>
            </a:r>
            <a:r>
              <a:rPr lang="zh-CN" altLang="en-US" sz="1600">
                <a:latin typeface="+mn-ea"/>
              </a:rPr>
              <a:t>条。主要明确了医疗保障部门职责、医保相关人员责任程度认定、医保相关人员记分依据等内容。</a:t>
            </a:r>
            <a:endParaRPr lang="zh-CN" altLang="en-US" sz="1600">
              <a:latin typeface="+mn-ea"/>
            </a:endParaRPr>
          </a:p>
          <a:p>
            <a:pPr algn="l"/>
            <a:r>
              <a:rPr lang="en-US" altLang="zh-CN" sz="1600">
                <a:latin typeface="+mn-ea"/>
              </a:rPr>
              <a:t>       </a:t>
            </a:r>
            <a:r>
              <a:rPr lang="zh-CN" altLang="en-US" sz="1600">
                <a:latin typeface="+mn-ea"/>
              </a:rPr>
              <a:t>医疗保障部门全面综合考虑有关因素，对涉及医保基金金额较高、性质较恶劣的相关责任人员进行责任认定记分。记分以行政处罚、协议处理作出时为记分时点，相关责任人员根据责任认定为一般责任人、重要责任人和主要责任人，对应记分档次从低到高记分。按照负面情形分</a:t>
            </a:r>
            <a:r>
              <a:rPr lang="en-US" altLang="zh-CN" sz="1600">
                <a:latin typeface="+mn-ea"/>
              </a:rPr>
              <a:t>4</a:t>
            </a:r>
            <a:r>
              <a:rPr lang="zh-CN" altLang="en-US" sz="1600">
                <a:latin typeface="+mn-ea"/>
              </a:rPr>
              <a:t>档，最高为</a:t>
            </a:r>
            <a:r>
              <a:rPr lang="en-US" altLang="zh-CN" sz="1600">
                <a:latin typeface="+mn-ea"/>
              </a:rPr>
              <a:t>12</a:t>
            </a:r>
            <a:r>
              <a:rPr lang="zh-CN" altLang="en-US" sz="1600">
                <a:latin typeface="+mn-ea"/>
              </a:rPr>
              <a:t>分。根据行为性质和负有一般责任、重要责任、主要责任的程度，分别计</a:t>
            </a:r>
            <a:r>
              <a:rPr lang="en-US" altLang="zh-CN" sz="1600">
                <a:latin typeface="+mn-ea"/>
              </a:rPr>
              <a:t>1-3</a:t>
            </a:r>
            <a:r>
              <a:rPr lang="zh-CN" altLang="en-US" sz="1600">
                <a:latin typeface="+mn-ea"/>
              </a:rPr>
              <a:t>分、</a:t>
            </a:r>
            <a:r>
              <a:rPr lang="en-US" altLang="zh-CN" sz="1600">
                <a:latin typeface="+mn-ea"/>
              </a:rPr>
              <a:t>4-6</a:t>
            </a:r>
            <a:r>
              <a:rPr lang="zh-CN" altLang="en-US" sz="1600">
                <a:latin typeface="+mn-ea"/>
              </a:rPr>
              <a:t>分、</a:t>
            </a:r>
            <a:r>
              <a:rPr lang="en-US" altLang="zh-CN" sz="1600">
                <a:latin typeface="+mn-ea"/>
              </a:rPr>
              <a:t>7-9</a:t>
            </a:r>
            <a:r>
              <a:rPr lang="zh-CN" altLang="en-US" sz="1600">
                <a:latin typeface="+mn-ea"/>
              </a:rPr>
              <a:t>分、</a:t>
            </a:r>
            <a:r>
              <a:rPr lang="en-US" altLang="zh-CN" sz="1600">
                <a:latin typeface="+mn-ea"/>
              </a:rPr>
              <a:t>10-12</a:t>
            </a:r>
            <a:r>
              <a:rPr lang="zh-CN" altLang="en-US" sz="1600">
                <a:latin typeface="+mn-ea"/>
              </a:rPr>
              <a:t>分。</a:t>
            </a:r>
            <a:endParaRPr lang="zh-CN" altLang="en-US" sz="1600">
              <a:latin typeface="+mn-ea"/>
            </a:endParaRPr>
          </a:p>
        </p:txBody>
      </p:sp>
      <p:sp>
        <p:nvSpPr>
          <p:cNvPr id="3" name="文本框 2"/>
          <p:cNvSpPr txBox="1"/>
          <p:nvPr/>
        </p:nvSpPr>
        <p:spPr>
          <a:xfrm>
            <a:off x="1120140" y="6985"/>
            <a:ext cx="2893695" cy="337185"/>
          </a:xfrm>
          <a:prstGeom prst="rect">
            <a:avLst/>
          </a:prstGeom>
          <a:noFill/>
        </p:spPr>
        <p:txBody>
          <a:bodyPr wrap="square" rtlCol="0">
            <a:spAutoFit/>
          </a:bodyPr>
          <a:p>
            <a:r>
              <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二、文件主要内容</a:t>
            </a:r>
            <a:endPar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59205" y="873760"/>
            <a:ext cx="7152640" cy="3075940"/>
          </a:xfrm>
          <a:prstGeom prst="roundRect">
            <a:avLst>
              <a:gd name="adj" fmla="val 0"/>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zh-CN" sz="1600">
                <a:latin typeface="+mn-ea"/>
              </a:rPr>
              <a:t>       </a:t>
            </a:r>
            <a:r>
              <a:rPr lang="zh-CN" altLang="en-US" sz="1600">
                <a:latin typeface="+mn-ea"/>
              </a:rPr>
              <a:t>第五章记分结果应用，共</a:t>
            </a:r>
            <a:r>
              <a:rPr lang="en-US" altLang="zh-CN" sz="1600">
                <a:latin typeface="+mn-ea"/>
              </a:rPr>
              <a:t>5</a:t>
            </a:r>
            <a:r>
              <a:rPr lang="zh-CN" altLang="en-US" sz="1600">
                <a:latin typeface="+mn-ea"/>
              </a:rPr>
              <a:t>条。主要明确了针对医保相关人员记分情况采取的惩戒方式，以及经办机构、定点医药机构相应处理措施。</a:t>
            </a:r>
            <a:endParaRPr lang="zh-CN" altLang="en-US" sz="1600">
              <a:latin typeface="+mn-ea"/>
            </a:endParaRPr>
          </a:p>
          <a:p>
            <a:pPr algn="l"/>
            <a:r>
              <a:rPr lang="en-US" altLang="zh-CN" sz="1600">
                <a:latin typeface="+mn-ea"/>
              </a:rPr>
              <a:t>  </a:t>
            </a:r>
            <a:r>
              <a:rPr lang="zh-CN" altLang="en-US" sz="1600">
                <a:latin typeface="+mn-ea"/>
              </a:rPr>
              <a:t>医保经办机构依据记分情况，应对医保相关人员采取以下措施：一个自然年度内记分累计达到</a:t>
            </a:r>
            <a:r>
              <a:rPr lang="en-US" altLang="zh-CN" sz="1600">
                <a:latin typeface="+mn-ea"/>
              </a:rPr>
              <a:t>3-5</a:t>
            </a:r>
            <a:r>
              <a:rPr lang="zh-CN" altLang="en-US" sz="1600">
                <a:latin typeface="+mn-ea"/>
              </a:rPr>
              <a:t>分的，由定点医药机构进行谈话提醒；累计达到</a:t>
            </a:r>
            <a:r>
              <a:rPr lang="en-US" altLang="zh-CN" sz="1600">
                <a:latin typeface="+mn-ea"/>
              </a:rPr>
              <a:t>6-8</a:t>
            </a:r>
            <a:r>
              <a:rPr lang="zh-CN" altLang="en-US" sz="1600">
                <a:latin typeface="+mn-ea"/>
              </a:rPr>
              <a:t>分的，由经办机构对责任人员进行谈话提醒，组织学习；达到</a:t>
            </a:r>
            <a:r>
              <a:rPr lang="en-US" altLang="zh-CN" sz="1600">
                <a:latin typeface="+mn-ea"/>
              </a:rPr>
              <a:t>9-11</a:t>
            </a:r>
            <a:r>
              <a:rPr lang="zh-CN" altLang="en-US" sz="1600">
                <a:latin typeface="+mn-ea"/>
              </a:rPr>
              <a:t>分的暂停支付资格</a:t>
            </a:r>
            <a:r>
              <a:rPr lang="en-US" altLang="zh-CN" sz="1600">
                <a:latin typeface="+mn-ea"/>
              </a:rPr>
              <a:t>1-3</a:t>
            </a:r>
            <a:r>
              <a:rPr lang="zh-CN" altLang="en-US" sz="1600">
                <a:latin typeface="+mn-ea"/>
              </a:rPr>
              <a:t>个月，一次性记满</a:t>
            </a:r>
            <a:r>
              <a:rPr lang="en-US" altLang="zh-CN" sz="1600">
                <a:latin typeface="+mn-ea"/>
              </a:rPr>
              <a:t>9-11</a:t>
            </a:r>
            <a:r>
              <a:rPr lang="zh-CN" altLang="en-US" sz="1600">
                <a:latin typeface="+mn-ea"/>
              </a:rPr>
              <a:t>分的暂停支付资格</a:t>
            </a:r>
            <a:r>
              <a:rPr lang="en-US" altLang="zh-CN" sz="1600">
                <a:latin typeface="+mn-ea"/>
              </a:rPr>
              <a:t>3-6</a:t>
            </a:r>
            <a:r>
              <a:rPr lang="zh-CN" altLang="en-US" sz="1600">
                <a:latin typeface="+mn-ea"/>
              </a:rPr>
              <a:t>个月；累计达到</a:t>
            </a:r>
            <a:r>
              <a:rPr lang="en-US" altLang="zh-CN" sz="1600">
                <a:latin typeface="+mn-ea"/>
              </a:rPr>
              <a:t>12</a:t>
            </a:r>
            <a:r>
              <a:rPr lang="zh-CN" altLang="en-US" sz="1600">
                <a:latin typeface="+mn-ea"/>
              </a:rPr>
              <a:t>分的，终止支付资格终止之日起</a:t>
            </a:r>
            <a:r>
              <a:rPr lang="en-US" altLang="zh-CN" sz="1600">
                <a:latin typeface="+mn-ea"/>
              </a:rPr>
              <a:t>1</a:t>
            </a:r>
            <a:r>
              <a:rPr lang="zh-CN" altLang="en-US" sz="1600">
                <a:latin typeface="+mn-ea"/>
              </a:rPr>
              <a:t>年内不得再次登记备案，一次性记满</a:t>
            </a:r>
            <a:r>
              <a:rPr lang="en-US" altLang="zh-CN" sz="1600">
                <a:latin typeface="+mn-ea"/>
              </a:rPr>
              <a:t>12</a:t>
            </a:r>
            <a:r>
              <a:rPr lang="zh-CN" altLang="en-US" sz="1600">
                <a:latin typeface="+mn-ea"/>
              </a:rPr>
              <a:t>分的终止支付资格，终止之日起</a:t>
            </a:r>
            <a:r>
              <a:rPr lang="en-US" altLang="zh-CN" sz="1600">
                <a:latin typeface="+mn-ea"/>
              </a:rPr>
              <a:t>3</a:t>
            </a:r>
            <a:r>
              <a:rPr lang="zh-CN" altLang="en-US" sz="1600">
                <a:latin typeface="+mn-ea"/>
              </a:rPr>
              <a:t>年内不得再次登记备案。</a:t>
            </a:r>
            <a:endParaRPr lang="zh-CN" altLang="en-US" sz="1600">
              <a:latin typeface="+mn-ea"/>
            </a:endParaRPr>
          </a:p>
        </p:txBody>
      </p:sp>
      <p:sp>
        <p:nvSpPr>
          <p:cNvPr id="3" name="文本框 2"/>
          <p:cNvSpPr txBox="1"/>
          <p:nvPr/>
        </p:nvSpPr>
        <p:spPr>
          <a:xfrm>
            <a:off x="1120140" y="6985"/>
            <a:ext cx="2893695" cy="337185"/>
          </a:xfrm>
          <a:prstGeom prst="rect">
            <a:avLst/>
          </a:prstGeom>
          <a:noFill/>
        </p:spPr>
        <p:txBody>
          <a:bodyPr wrap="square" rtlCol="0">
            <a:spAutoFit/>
          </a:bodyPr>
          <a:p>
            <a:r>
              <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二、文件主要内容</a:t>
            </a:r>
            <a:endPar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59205" y="873760"/>
            <a:ext cx="7152640" cy="3075940"/>
          </a:xfrm>
          <a:prstGeom prst="roundRect">
            <a:avLst>
              <a:gd name="adj" fmla="val 0"/>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zh-CN" sz="1600">
                <a:latin typeface="+mn-ea"/>
              </a:rPr>
              <a:t>       </a:t>
            </a:r>
            <a:r>
              <a:rPr lang="zh-CN" altLang="en-US" sz="1600">
                <a:latin typeface="+mn-ea"/>
              </a:rPr>
              <a:t>第六章修复机制，共</a:t>
            </a:r>
            <a:r>
              <a:rPr lang="en-US" altLang="zh-CN" sz="1600">
                <a:latin typeface="+mn-ea"/>
              </a:rPr>
              <a:t>3</a:t>
            </a:r>
            <a:r>
              <a:rPr lang="zh-CN" altLang="en-US" sz="1600">
                <a:latin typeface="+mn-ea"/>
              </a:rPr>
              <a:t>条。主要明确了医保相关人员记分修复恢复相关情形、修复恢复申请材料、不予修复恢复情形、修复恢复申请核实以及时限等内容。</a:t>
            </a:r>
            <a:endParaRPr lang="zh-CN" altLang="en-US" sz="1600">
              <a:latin typeface="+mn-ea"/>
            </a:endParaRPr>
          </a:p>
          <a:p>
            <a:pPr algn="l"/>
            <a:r>
              <a:rPr lang="en-US" altLang="zh-CN" sz="1600">
                <a:latin typeface="+mn-ea"/>
              </a:rPr>
              <a:t>  </a:t>
            </a:r>
            <a:r>
              <a:rPr lang="zh-CN" altLang="en-US" sz="1600">
                <a:latin typeface="+mn-ea"/>
              </a:rPr>
              <a:t>医保相关人员积极整改违法违规行为、消除不良社会影响后，符合规定条件的，可以按照规定程序向经办机构提出申请，开展记分修复。一次性记满</a:t>
            </a:r>
            <a:r>
              <a:rPr lang="en-US" altLang="zh-CN" sz="1600">
                <a:latin typeface="+mn-ea"/>
              </a:rPr>
              <a:t>12</a:t>
            </a:r>
            <a:r>
              <a:rPr lang="zh-CN" altLang="en-US" sz="1600">
                <a:latin typeface="+mn-ea"/>
              </a:rPr>
              <a:t>分的，不予修复。修复途径包括线上线下学习培训、参与医保政策宣传活动以及参与医保基金使用监督检查等。</a:t>
            </a:r>
            <a:endParaRPr lang="zh-CN" altLang="en-US" sz="1600">
              <a:latin typeface="+mn-ea"/>
            </a:endParaRPr>
          </a:p>
        </p:txBody>
      </p:sp>
      <p:sp>
        <p:nvSpPr>
          <p:cNvPr id="3" name="文本框 2"/>
          <p:cNvSpPr txBox="1"/>
          <p:nvPr/>
        </p:nvSpPr>
        <p:spPr>
          <a:xfrm>
            <a:off x="1120140" y="6985"/>
            <a:ext cx="2893695" cy="337185"/>
          </a:xfrm>
          <a:prstGeom prst="rect">
            <a:avLst/>
          </a:prstGeom>
          <a:noFill/>
        </p:spPr>
        <p:txBody>
          <a:bodyPr wrap="square" rtlCol="0">
            <a:spAutoFit/>
          </a:bodyPr>
          <a:p>
            <a:r>
              <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二、文件主要内容</a:t>
            </a:r>
            <a:endParaRPr lang="zh-CN" altLang="en-US" sz="1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
</file>

<file path=ppt/tags/tag1.xml><?xml version="1.0" encoding="utf-8"?>
<p:tagLst xmlns:p="http://schemas.openxmlformats.org/presentationml/2006/main">
  <p:tag name="MH" val="20161031203241"/>
  <p:tag name="MH_LIBRARY" val="CONTENTS"/>
  <p:tag name="MH_TYPE" val="NUMBER"/>
  <p:tag name="ID" val="547124"/>
  <p:tag name="MH_ORDER" val="1"/>
</p:tagLst>
</file>

<file path=ppt/tags/tag2.xml><?xml version="1.0" encoding="utf-8"?>
<p:tagLst xmlns:p="http://schemas.openxmlformats.org/presentationml/2006/main">
  <p:tag name="MH" val="20161031203241"/>
  <p:tag name="MH_LIBRARY" val="CONTENTS"/>
  <p:tag name="MH_TYPE" val="NUMBER"/>
  <p:tag name="ID" val="547124"/>
  <p:tag name="MH_ORDER" val="1"/>
</p:tagLst>
</file>

<file path=ppt/tags/tag3.xml><?xml version="1.0" encoding="utf-8"?>
<p:tagLst xmlns:p="http://schemas.openxmlformats.org/presentationml/2006/main">
  <p:tag name="MH" val="20161031203241"/>
  <p:tag name="MH_LIBRARY" val="CONTENTS"/>
  <p:tag name="MH_TYPE" val="NUMBER"/>
  <p:tag name="ID" val="547124"/>
  <p:tag name="MH_ORDER" val="1"/>
</p:tagLst>
</file>

<file path=ppt/tags/tag4.xml><?xml version="1.0" encoding="utf-8"?>
<p:tagLst xmlns:p="http://schemas.openxmlformats.org/presentationml/2006/main">
  <p:tag name="MH" val="20161031203241"/>
  <p:tag name="MH_LIBRARY" val="CONTENTS"/>
  <p:tag name="MH_TYPE" val="NUMBER"/>
  <p:tag name="ID" val="547124"/>
  <p:tag name="MH_ORDER" val="1"/>
</p:tagLst>
</file>

<file path=ppt/tags/tag5.xml><?xml version="1.0" encoding="utf-8"?>
<p:tagLst xmlns:p="http://schemas.openxmlformats.org/presentationml/2006/main">
  <p:tag name="MH" val="20161031203241"/>
  <p:tag name="MH_LIBRARY" val="CONTENTS"/>
  <p:tag name="MH_TYPE" val="NUMBER"/>
  <p:tag name="ID" val="547124"/>
  <p:tag name="MH_ORDER" val="1"/>
</p:tagLst>
</file>

<file path=ppt/tags/tag6.xml><?xml version="1.0" encoding="utf-8"?>
<p:tagLst xmlns:p="http://schemas.openxmlformats.org/presentationml/2006/main">
  <p:tag name="MH" val="20161031203241"/>
  <p:tag name="MH_LIBRARY" val="CONTENTS"/>
  <p:tag name="MH_TYPE" val="NUMBER"/>
  <p:tag name="ID" val="547124"/>
  <p:tag name="MH_ORDER" val="1"/>
</p:tagLst>
</file>

<file path=ppt/tags/tag7.xml><?xml version="1.0" encoding="utf-8"?>
<p:tagLst xmlns:p="http://schemas.openxmlformats.org/presentationml/2006/main">
  <p:tag name="MH" val="20161031203241"/>
  <p:tag name="MH_LIBRARY" val="CONTENTS"/>
  <p:tag name="MH_TYPE" val="NUMBER"/>
  <p:tag name="ID" val="547124"/>
  <p:tag name="MH_ORDER" val="1"/>
</p:tagLst>
</file>

<file path=ppt/tags/tag8.xml><?xml version="1.0" encoding="utf-8"?>
<p:tagLst xmlns:p="http://schemas.openxmlformats.org/presentationml/2006/main">
  <p:tag name="MH" val="20161031203241"/>
  <p:tag name="MH_LIBRARY" val="CONTENTS"/>
  <p:tag name="MH_TYPE" val="NUMBER"/>
  <p:tag name="ID" val="547124"/>
  <p:tag name="MH_ORDER" val="1"/>
</p:tagLst>
</file>

<file path=ppt/tags/tag9.xml><?xml version="1.0" encoding="utf-8"?>
<p:tagLst xmlns:p="http://schemas.openxmlformats.org/presentationml/2006/main">
  <p:tag name="MH" val="20161031203241"/>
  <p:tag name="MH_LIBRARY" val="CONTENTS"/>
  <p:tag name="MH_TYPE" val="NUMBER"/>
  <p:tag name="ID" val="547124"/>
  <p:tag name="MH_ORDER" val="1"/>
</p:tagLst>
</file>

<file path=ppt/theme/theme1.xml><?xml version="1.0" encoding="utf-8"?>
<a:theme xmlns:a="http://schemas.openxmlformats.org/drawingml/2006/main" name="自定义设计">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1645</Words>
  <Application>WPS 演示</Application>
  <PresentationFormat>全屏显示(16:9)</PresentationFormat>
  <Paragraphs>49</Paragraphs>
  <Slides>11</Slides>
  <Notes>15</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11</vt:i4>
      </vt:variant>
    </vt:vector>
  </HeadingPairs>
  <TitlesOfParts>
    <vt:vector size="26" baseType="lpstr">
      <vt:lpstr>Arial</vt:lpstr>
      <vt:lpstr>宋体</vt:lpstr>
      <vt:lpstr>Wingdings</vt:lpstr>
      <vt:lpstr>Calibri</vt:lpstr>
      <vt:lpstr>Arial</vt:lpstr>
      <vt:lpstr>思源宋体 CN</vt:lpstr>
      <vt:lpstr>思源宋体 CN Heavy</vt:lpstr>
      <vt:lpstr>微软雅黑</vt:lpstr>
      <vt:lpstr>微软雅黑 Light</vt:lpstr>
      <vt:lpstr>Verdana</vt:lpstr>
      <vt:lpstr>仿宋</vt:lpstr>
      <vt:lpstr>Arial Unicode MS</vt:lpstr>
      <vt:lpstr>自定义设计</vt:lpstr>
      <vt:lpstr>1_自定义设计</vt:lpstr>
      <vt:lpstr>2_自定义设计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王皙</cp:lastModifiedBy>
  <cp:revision>572</cp:revision>
  <dcterms:created xsi:type="dcterms:W3CDTF">2025-07-07T05:42:00Z</dcterms:created>
  <dcterms:modified xsi:type="dcterms:W3CDTF">2025-10-21T05:26:03Z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4193BAFA98D14822B4ED1C6944C54602</vt:lpwstr>
  </property>
  <property fmtid="{D5CDD505-2E9C-101B-9397-08002B2CF9AE}" pid="3" name="KSOProductBuildVer">
    <vt:lpwstr>2052-12.1.0.22529</vt:lpwstr>
  </property>
</Properties>
</file>